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756"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464C0BB-FF3C-45BE-A4EF-31C3A0B9A9C0}" type="datetimeFigureOut">
              <a:rPr lang="en-US" smtClean="0"/>
              <a:t>12/16/2011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10F6AFA-54CD-4A3C-B932-4C5F451F70B8}" type="slidenum">
              <a:rPr lang="en-US" smtClean="0"/>
              <a:t>‹#›</a:t>
            </a:fld>
            <a:endParaRPr lang="en-US"/>
          </a:p>
        </p:txBody>
      </p:sp>
    </p:spTree>
    <p:extLst>
      <p:ext uri="{BB962C8B-B14F-4D97-AF65-F5344CB8AC3E}">
        <p14:creationId xmlns:p14="http://schemas.microsoft.com/office/powerpoint/2010/main" val="23699731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hdr" sz="quarter"/>
          </p:nvPr>
        </p:nvSpPr>
        <p:spPr>
          <a:noFill/>
        </p:spPr>
        <p:txBody>
          <a:bodyPr/>
          <a:lstStyle>
            <a:lvl1pPr>
              <a:defRPr>
                <a:solidFill>
                  <a:srgbClr val="219797"/>
                </a:solidFill>
                <a:latin typeface="Arial" charset="0"/>
              </a:defRPr>
            </a:lvl1pPr>
            <a:lvl2pPr marL="742950" indent="-285750">
              <a:defRPr>
                <a:solidFill>
                  <a:srgbClr val="219797"/>
                </a:solidFill>
                <a:latin typeface="Arial" charset="0"/>
              </a:defRPr>
            </a:lvl2pPr>
            <a:lvl3pPr marL="1143000" indent="-228600">
              <a:defRPr>
                <a:solidFill>
                  <a:srgbClr val="219797"/>
                </a:solidFill>
                <a:latin typeface="Arial" charset="0"/>
              </a:defRPr>
            </a:lvl3pPr>
            <a:lvl4pPr marL="1600200" indent="-228600">
              <a:defRPr>
                <a:solidFill>
                  <a:srgbClr val="219797"/>
                </a:solidFill>
                <a:latin typeface="Arial" charset="0"/>
              </a:defRPr>
            </a:lvl4pPr>
            <a:lvl5pPr marL="2057400" indent="-228600">
              <a:defRPr>
                <a:solidFill>
                  <a:srgbClr val="219797"/>
                </a:solidFill>
                <a:latin typeface="Arial" charset="0"/>
              </a:defRPr>
            </a:lvl5pPr>
            <a:lvl6pPr marL="2514600" indent="-228600" eaLnBrk="0" fontAlgn="base" hangingPunct="0">
              <a:spcBef>
                <a:spcPct val="0"/>
              </a:spcBef>
              <a:spcAft>
                <a:spcPct val="0"/>
              </a:spcAft>
              <a:defRPr>
                <a:solidFill>
                  <a:srgbClr val="219797"/>
                </a:solidFill>
                <a:latin typeface="Arial" charset="0"/>
              </a:defRPr>
            </a:lvl6pPr>
            <a:lvl7pPr marL="2971800" indent="-228600" eaLnBrk="0" fontAlgn="base" hangingPunct="0">
              <a:spcBef>
                <a:spcPct val="0"/>
              </a:spcBef>
              <a:spcAft>
                <a:spcPct val="0"/>
              </a:spcAft>
              <a:defRPr>
                <a:solidFill>
                  <a:srgbClr val="219797"/>
                </a:solidFill>
                <a:latin typeface="Arial" charset="0"/>
              </a:defRPr>
            </a:lvl7pPr>
            <a:lvl8pPr marL="3429000" indent="-228600" eaLnBrk="0" fontAlgn="base" hangingPunct="0">
              <a:spcBef>
                <a:spcPct val="0"/>
              </a:spcBef>
              <a:spcAft>
                <a:spcPct val="0"/>
              </a:spcAft>
              <a:defRPr>
                <a:solidFill>
                  <a:srgbClr val="219797"/>
                </a:solidFill>
                <a:latin typeface="Arial" charset="0"/>
              </a:defRPr>
            </a:lvl8pPr>
            <a:lvl9pPr marL="3886200" indent="-228600" eaLnBrk="0" fontAlgn="base" hangingPunct="0">
              <a:spcBef>
                <a:spcPct val="0"/>
              </a:spcBef>
              <a:spcAft>
                <a:spcPct val="0"/>
              </a:spcAft>
              <a:defRPr>
                <a:solidFill>
                  <a:srgbClr val="219797"/>
                </a:solidFill>
                <a:latin typeface="Arial" charset="0"/>
              </a:defRPr>
            </a:lvl9pPr>
          </a:lstStyle>
          <a:p>
            <a:r>
              <a:rPr lang="en-US" smtClean="0">
                <a:solidFill>
                  <a:schemeClr val="tx1"/>
                </a:solidFill>
              </a:rPr>
              <a:t>Patricia Rakovic MA CCC</a:t>
            </a:r>
          </a:p>
        </p:txBody>
      </p:sp>
      <p:sp>
        <p:nvSpPr>
          <p:cNvPr id="66563" name="Rectangle 7"/>
          <p:cNvSpPr>
            <a:spLocks noGrp="1" noChangeArrowheads="1"/>
          </p:cNvSpPr>
          <p:nvPr>
            <p:ph type="sldNum" sz="quarter" idx="5"/>
          </p:nvPr>
        </p:nvSpPr>
        <p:spPr>
          <a:noFill/>
        </p:spPr>
        <p:txBody>
          <a:bodyPr/>
          <a:lstStyle>
            <a:lvl1pPr>
              <a:defRPr>
                <a:solidFill>
                  <a:srgbClr val="219797"/>
                </a:solidFill>
                <a:latin typeface="Arial" charset="0"/>
              </a:defRPr>
            </a:lvl1pPr>
            <a:lvl2pPr marL="742950" indent="-285750">
              <a:defRPr>
                <a:solidFill>
                  <a:srgbClr val="219797"/>
                </a:solidFill>
                <a:latin typeface="Arial" charset="0"/>
              </a:defRPr>
            </a:lvl2pPr>
            <a:lvl3pPr marL="1143000" indent="-228600">
              <a:defRPr>
                <a:solidFill>
                  <a:srgbClr val="219797"/>
                </a:solidFill>
                <a:latin typeface="Arial" charset="0"/>
              </a:defRPr>
            </a:lvl3pPr>
            <a:lvl4pPr marL="1600200" indent="-228600">
              <a:defRPr>
                <a:solidFill>
                  <a:srgbClr val="219797"/>
                </a:solidFill>
                <a:latin typeface="Arial" charset="0"/>
              </a:defRPr>
            </a:lvl4pPr>
            <a:lvl5pPr marL="2057400" indent="-228600">
              <a:defRPr>
                <a:solidFill>
                  <a:srgbClr val="219797"/>
                </a:solidFill>
                <a:latin typeface="Arial" charset="0"/>
              </a:defRPr>
            </a:lvl5pPr>
            <a:lvl6pPr marL="2514600" indent="-228600" eaLnBrk="0" fontAlgn="base" hangingPunct="0">
              <a:spcBef>
                <a:spcPct val="0"/>
              </a:spcBef>
              <a:spcAft>
                <a:spcPct val="0"/>
              </a:spcAft>
              <a:defRPr>
                <a:solidFill>
                  <a:srgbClr val="219797"/>
                </a:solidFill>
                <a:latin typeface="Arial" charset="0"/>
              </a:defRPr>
            </a:lvl6pPr>
            <a:lvl7pPr marL="2971800" indent="-228600" eaLnBrk="0" fontAlgn="base" hangingPunct="0">
              <a:spcBef>
                <a:spcPct val="0"/>
              </a:spcBef>
              <a:spcAft>
                <a:spcPct val="0"/>
              </a:spcAft>
              <a:defRPr>
                <a:solidFill>
                  <a:srgbClr val="219797"/>
                </a:solidFill>
                <a:latin typeface="Arial" charset="0"/>
              </a:defRPr>
            </a:lvl7pPr>
            <a:lvl8pPr marL="3429000" indent="-228600" eaLnBrk="0" fontAlgn="base" hangingPunct="0">
              <a:spcBef>
                <a:spcPct val="0"/>
              </a:spcBef>
              <a:spcAft>
                <a:spcPct val="0"/>
              </a:spcAft>
              <a:defRPr>
                <a:solidFill>
                  <a:srgbClr val="219797"/>
                </a:solidFill>
                <a:latin typeface="Arial" charset="0"/>
              </a:defRPr>
            </a:lvl8pPr>
            <a:lvl9pPr marL="3886200" indent="-228600" eaLnBrk="0" fontAlgn="base" hangingPunct="0">
              <a:spcBef>
                <a:spcPct val="0"/>
              </a:spcBef>
              <a:spcAft>
                <a:spcPct val="0"/>
              </a:spcAft>
              <a:defRPr>
                <a:solidFill>
                  <a:srgbClr val="219797"/>
                </a:solidFill>
                <a:latin typeface="Arial" charset="0"/>
              </a:defRPr>
            </a:lvl9pPr>
          </a:lstStyle>
          <a:p>
            <a:fld id="{F2CDD35C-0BE6-49DA-B692-01EB89B9A054}" type="slidenum">
              <a:rPr lang="en-US" smtClean="0">
                <a:solidFill>
                  <a:schemeClr val="tx1"/>
                </a:solidFill>
              </a:rPr>
              <a:pPr/>
              <a:t>6</a:t>
            </a:fld>
            <a:endParaRPr lang="en-US" smtClean="0">
              <a:solidFill>
                <a:schemeClr val="tx1"/>
              </a:solidFill>
            </a:endParaRPr>
          </a:p>
        </p:txBody>
      </p:sp>
      <p:sp>
        <p:nvSpPr>
          <p:cNvPr id="66564" name="Rectangle 2"/>
          <p:cNvSpPr>
            <a:spLocks noGrp="1" noRot="1" noChangeAspect="1" noChangeArrowheads="1" noTextEdit="1"/>
          </p:cNvSpPr>
          <p:nvPr>
            <p:ph type="sldImg"/>
          </p:nvPr>
        </p:nvSpPr>
        <p:spPr>
          <a:ln/>
        </p:spPr>
      </p:sp>
      <p:sp>
        <p:nvSpPr>
          <p:cNvPr id="66565" name="Rectangle 3"/>
          <p:cNvSpPr>
            <a:spLocks noGrp="1" noChangeArrowheads="1"/>
          </p:cNvSpPr>
          <p:nvPr>
            <p:ph type="body" idx="1"/>
          </p:nvPr>
        </p:nvSpPr>
        <p:spPr>
          <a:xfrm>
            <a:off x="913785" y="4342679"/>
            <a:ext cx="5030431" cy="4114960"/>
          </a:xfrm>
          <a:noFill/>
        </p:spPr>
        <p:txBody>
          <a:bodyPr/>
          <a:lstStyle/>
          <a:p>
            <a:pPr eaLnBrk="1" hangingPunct="1"/>
            <a:r>
              <a:rPr lang="en-US" b="1" smtClean="0">
                <a:solidFill>
                  <a:srgbClr val="AC0035"/>
                </a:solidFill>
                <a:latin typeface="Verdana" pitchFamily="34" charset="0"/>
              </a:rPr>
              <a:t>The Limbic System</a:t>
            </a:r>
            <a:r>
              <a:rPr lang="en-US" b="1" smtClean="0"/>
              <a:t> </a:t>
            </a:r>
          </a:p>
          <a:p>
            <a:pPr eaLnBrk="1" hangingPunct="1"/>
            <a:r>
              <a:rPr lang="en-US" smtClean="0"/>
              <a:t>The limbic system is in the sub cortical area at the center of the brain. Considering it's size -- about that of a walnut -- it is power-packed with functions, all of which are critical for human behavior.  This is the part of the brain that sets a person's emotional tone and stores highly charged emotional memories, both positive and negative. </a:t>
            </a:r>
          </a:p>
          <a:p>
            <a:pPr eaLnBrk="1" hangingPunct="1"/>
            <a:r>
              <a:rPr lang="en-US" b="1" smtClean="0">
                <a:solidFill>
                  <a:srgbClr val="AC0035"/>
                </a:solidFill>
                <a:latin typeface="Verdana" pitchFamily="34" charset="0"/>
              </a:rPr>
              <a:t>Limbic System functions:</a:t>
            </a:r>
            <a:r>
              <a:rPr lang="en-US" b="1" smtClean="0"/>
              <a:t> </a:t>
            </a:r>
          </a:p>
          <a:p>
            <a:pPr eaLnBrk="1" hangingPunct="1">
              <a:buFontTx/>
              <a:buChar char="•"/>
            </a:pPr>
            <a:r>
              <a:rPr lang="en-US" smtClean="0"/>
              <a:t>Sets the emotional tone of the mind </a:t>
            </a:r>
          </a:p>
          <a:p>
            <a:pPr eaLnBrk="1" hangingPunct="1">
              <a:buFontTx/>
              <a:buChar char="•"/>
            </a:pPr>
            <a:r>
              <a:rPr lang="en-US" smtClean="0"/>
              <a:t>Stores highly charged emotional memories </a:t>
            </a:r>
          </a:p>
          <a:p>
            <a:pPr eaLnBrk="1" hangingPunct="1">
              <a:buFontTx/>
              <a:buChar char="•"/>
            </a:pPr>
            <a:r>
              <a:rPr lang="en-US" smtClean="0"/>
              <a:t>Alters moods and emotions </a:t>
            </a:r>
          </a:p>
          <a:p>
            <a:pPr eaLnBrk="1" hangingPunct="1">
              <a:buFontTx/>
              <a:buChar char="•"/>
            </a:pPr>
            <a:r>
              <a:rPr lang="en-US" smtClean="0"/>
              <a:t>Modulates motivation </a:t>
            </a:r>
          </a:p>
          <a:p>
            <a:pPr eaLnBrk="1" hangingPunct="1">
              <a:buFontTx/>
              <a:buChar char="•"/>
            </a:pPr>
            <a:r>
              <a:rPr lang="en-US" smtClean="0"/>
              <a:t>Affects bonding and social connectedness </a:t>
            </a:r>
          </a:p>
          <a:p>
            <a:pPr eaLnBrk="1" hangingPunct="1">
              <a:buFontTx/>
              <a:buChar char="•"/>
            </a:pPr>
            <a:r>
              <a:rPr lang="en-US" smtClean="0"/>
              <a:t>Controls sleep and appetite cycles </a:t>
            </a:r>
          </a:p>
          <a:p>
            <a:pPr eaLnBrk="1" hangingPunct="1">
              <a:buFontTx/>
              <a:buChar char="•"/>
            </a:pPr>
            <a:r>
              <a:rPr lang="en-US" smtClean="0"/>
              <a:t>Processes directly the sense of smell </a:t>
            </a:r>
          </a:p>
          <a:p>
            <a:pPr eaLnBrk="1" hangingPunct="1">
              <a:buFontTx/>
              <a:buChar char="•"/>
            </a:pPr>
            <a:r>
              <a:rPr lang="en-US" smtClean="0"/>
              <a:t>Modulates the libido </a:t>
            </a:r>
          </a:p>
          <a:p>
            <a:pPr eaLnBrk="1" hangingPunct="1">
              <a:buFontTx/>
              <a:buChar char="•"/>
            </a:pPr>
            <a:r>
              <a:rPr lang="en-US" smtClean="0"/>
              <a:t>Autopsies of nine autistic brains revealed abnormalities in the cerebellum, hippocampus, amygdale, and other parts of the limbic system (Bauman 1991, and Bauman and Kemper 1994). These areas are involved with learning and memory. Brain wave (EEG) studies indicated that autistic children have severe abnormalities in their capacity to shift attention between visual and auditory stimuli (Courchesne et al. 1989). Brain structures that control attention shift are connected to the cerebellar vermis. Abnormalities in attention shifting may be the basis of perseverate (repetitive) behavior and some social deficits. This may possibly explain why treatments that stimulate the cerebellum and certain sensory treatments often improve overall behavior. </a:t>
            </a:r>
          </a:p>
          <a:p>
            <a:pPr eaLnBrk="1" hangingPunct="1"/>
            <a:r>
              <a:rPr lang="en-US" smtClean="0"/>
              <a:t>As evolution caused animals to become more complex, other structures were added around the R complex in a shell, or "girdle".  The latin word for arc or girdle is "limbus", and this brain is called the "limbic system".  We humans share this brain with older mammals (as opposed to newer mammals like chimps; we'll get to them in a moment).  Their brains, and this part of </a:t>
            </a:r>
            <a:r>
              <a:rPr lang="en-US" i="1" smtClean="0"/>
              <a:t>our</a:t>
            </a:r>
            <a:r>
              <a:rPr lang="en-US" smtClean="0"/>
              <a:t> brains, are extremely similar.  </a:t>
            </a:r>
          </a:p>
          <a:p>
            <a:pPr eaLnBrk="1" hangingPunct="1"/>
            <a:r>
              <a:rPr lang="en-US" smtClean="0"/>
              <a:t>Think about the difference between a mouse and lizard, or between a cat and a snake, and you'll recognize what this mammalian brain adds to a creature's capacities.  Mammals have "feelings" like ours.  We'll be looking at the structures of the limbic system in the sections on mood, memory, and hormone control.  </a:t>
            </a:r>
          </a:p>
          <a:p>
            <a:pPr eaLnBrk="1" hangingPunct="1"/>
            <a:endParaRPr lang="en-US" smtClean="0"/>
          </a:p>
          <a:p>
            <a:pPr eaLnBrk="1" hangingPunct="1">
              <a:buFontTx/>
              <a:buChar char="•"/>
            </a:pPr>
            <a:endParaRPr lang="en-US" smtClean="0"/>
          </a:p>
          <a:p>
            <a:pPr eaLnBrk="1" hangingPunct="1">
              <a:buFontTx/>
              <a:buChar char="•"/>
            </a:pPr>
            <a:endParaRPr lang="en-US" smtClean="0"/>
          </a:p>
          <a:p>
            <a:pPr algn="ctr" eaLnBrk="1" hangingPunct="1"/>
            <a:endParaRPr lang="en-US" smtClean="0">
              <a:cs typeface="Times New Roman" pitchFamily="18" charset="0"/>
            </a:endParaRPr>
          </a:p>
          <a:p>
            <a:pPr algn="ctr" eaLnBrk="1" hangingPunct="1"/>
            <a:r>
              <a:rPr lang="en-US" smtClean="0">
                <a:latin typeface="Lucida Console" pitchFamily="49" charset="0"/>
                <a:cs typeface="Times New Roman" pitchFamily="18" charset="0"/>
              </a:rPr>
              <a:t> </a:t>
            </a:r>
            <a:endParaRPr lang="en-US" smtClean="0">
              <a:cs typeface="Times New Roman" pitchFamily="18" charset="0"/>
            </a:endParaRPr>
          </a:p>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hdr" sz="quarter"/>
          </p:nvPr>
        </p:nvSpPr>
        <p:spPr>
          <a:noFill/>
        </p:spPr>
        <p:txBody>
          <a:bodyPr/>
          <a:lstStyle>
            <a:lvl1pPr>
              <a:defRPr>
                <a:solidFill>
                  <a:srgbClr val="219797"/>
                </a:solidFill>
                <a:latin typeface="Arial" charset="0"/>
              </a:defRPr>
            </a:lvl1pPr>
            <a:lvl2pPr marL="742950" indent="-285750">
              <a:defRPr>
                <a:solidFill>
                  <a:srgbClr val="219797"/>
                </a:solidFill>
                <a:latin typeface="Arial" charset="0"/>
              </a:defRPr>
            </a:lvl2pPr>
            <a:lvl3pPr marL="1143000" indent="-228600">
              <a:defRPr>
                <a:solidFill>
                  <a:srgbClr val="219797"/>
                </a:solidFill>
                <a:latin typeface="Arial" charset="0"/>
              </a:defRPr>
            </a:lvl3pPr>
            <a:lvl4pPr marL="1600200" indent="-228600">
              <a:defRPr>
                <a:solidFill>
                  <a:srgbClr val="219797"/>
                </a:solidFill>
                <a:latin typeface="Arial" charset="0"/>
              </a:defRPr>
            </a:lvl4pPr>
            <a:lvl5pPr marL="2057400" indent="-228600">
              <a:defRPr>
                <a:solidFill>
                  <a:srgbClr val="219797"/>
                </a:solidFill>
                <a:latin typeface="Arial" charset="0"/>
              </a:defRPr>
            </a:lvl5pPr>
            <a:lvl6pPr marL="2514600" indent="-228600" eaLnBrk="0" fontAlgn="base" hangingPunct="0">
              <a:spcBef>
                <a:spcPct val="0"/>
              </a:spcBef>
              <a:spcAft>
                <a:spcPct val="0"/>
              </a:spcAft>
              <a:defRPr>
                <a:solidFill>
                  <a:srgbClr val="219797"/>
                </a:solidFill>
                <a:latin typeface="Arial" charset="0"/>
              </a:defRPr>
            </a:lvl6pPr>
            <a:lvl7pPr marL="2971800" indent="-228600" eaLnBrk="0" fontAlgn="base" hangingPunct="0">
              <a:spcBef>
                <a:spcPct val="0"/>
              </a:spcBef>
              <a:spcAft>
                <a:spcPct val="0"/>
              </a:spcAft>
              <a:defRPr>
                <a:solidFill>
                  <a:srgbClr val="219797"/>
                </a:solidFill>
                <a:latin typeface="Arial" charset="0"/>
              </a:defRPr>
            </a:lvl7pPr>
            <a:lvl8pPr marL="3429000" indent="-228600" eaLnBrk="0" fontAlgn="base" hangingPunct="0">
              <a:spcBef>
                <a:spcPct val="0"/>
              </a:spcBef>
              <a:spcAft>
                <a:spcPct val="0"/>
              </a:spcAft>
              <a:defRPr>
                <a:solidFill>
                  <a:srgbClr val="219797"/>
                </a:solidFill>
                <a:latin typeface="Arial" charset="0"/>
              </a:defRPr>
            </a:lvl8pPr>
            <a:lvl9pPr marL="3886200" indent="-228600" eaLnBrk="0" fontAlgn="base" hangingPunct="0">
              <a:spcBef>
                <a:spcPct val="0"/>
              </a:spcBef>
              <a:spcAft>
                <a:spcPct val="0"/>
              </a:spcAft>
              <a:defRPr>
                <a:solidFill>
                  <a:srgbClr val="219797"/>
                </a:solidFill>
                <a:latin typeface="Arial" charset="0"/>
              </a:defRPr>
            </a:lvl9pPr>
          </a:lstStyle>
          <a:p>
            <a:r>
              <a:rPr lang="en-US" smtClean="0">
                <a:solidFill>
                  <a:schemeClr val="tx1"/>
                </a:solidFill>
              </a:rPr>
              <a:t>Patricia Rakovic MA CCC</a:t>
            </a:r>
          </a:p>
        </p:txBody>
      </p:sp>
      <p:sp>
        <p:nvSpPr>
          <p:cNvPr id="68611" name="Rectangle 7"/>
          <p:cNvSpPr>
            <a:spLocks noGrp="1" noChangeArrowheads="1"/>
          </p:cNvSpPr>
          <p:nvPr>
            <p:ph type="sldNum" sz="quarter" idx="5"/>
          </p:nvPr>
        </p:nvSpPr>
        <p:spPr>
          <a:noFill/>
        </p:spPr>
        <p:txBody>
          <a:bodyPr/>
          <a:lstStyle>
            <a:lvl1pPr>
              <a:defRPr>
                <a:solidFill>
                  <a:srgbClr val="219797"/>
                </a:solidFill>
                <a:latin typeface="Arial" charset="0"/>
              </a:defRPr>
            </a:lvl1pPr>
            <a:lvl2pPr marL="742950" indent="-285750">
              <a:defRPr>
                <a:solidFill>
                  <a:srgbClr val="219797"/>
                </a:solidFill>
                <a:latin typeface="Arial" charset="0"/>
              </a:defRPr>
            </a:lvl2pPr>
            <a:lvl3pPr marL="1143000" indent="-228600">
              <a:defRPr>
                <a:solidFill>
                  <a:srgbClr val="219797"/>
                </a:solidFill>
                <a:latin typeface="Arial" charset="0"/>
              </a:defRPr>
            </a:lvl3pPr>
            <a:lvl4pPr marL="1600200" indent="-228600">
              <a:defRPr>
                <a:solidFill>
                  <a:srgbClr val="219797"/>
                </a:solidFill>
                <a:latin typeface="Arial" charset="0"/>
              </a:defRPr>
            </a:lvl4pPr>
            <a:lvl5pPr marL="2057400" indent="-228600">
              <a:defRPr>
                <a:solidFill>
                  <a:srgbClr val="219797"/>
                </a:solidFill>
                <a:latin typeface="Arial" charset="0"/>
              </a:defRPr>
            </a:lvl5pPr>
            <a:lvl6pPr marL="2514600" indent="-228600" eaLnBrk="0" fontAlgn="base" hangingPunct="0">
              <a:spcBef>
                <a:spcPct val="0"/>
              </a:spcBef>
              <a:spcAft>
                <a:spcPct val="0"/>
              </a:spcAft>
              <a:defRPr>
                <a:solidFill>
                  <a:srgbClr val="219797"/>
                </a:solidFill>
                <a:latin typeface="Arial" charset="0"/>
              </a:defRPr>
            </a:lvl6pPr>
            <a:lvl7pPr marL="2971800" indent="-228600" eaLnBrk="0" fontAlgn="base" hangingPunct="0">
              <a:spcBef>
                <a:spcPct val="0"/>
              </a:spcBef>
              <a:spcAft>
                <a:spcPct val="0"/>
              </a:spcAft>
              <a:defRPr>
                <a:solidFill>
                  <a:srgbClr val="219797"/>
                </a:solidFill>
                <a:latin typeface="Arial" charset="0"/>
              </a:defRPr>
            </a:lvl7pPr>
            <a:lvl8pPr marL="3429000" indent="-228600" eaLnBrk="0" fontAlgn="base" hangingPunct="0">
              <a:spcBef>
                <a:spcPct val="0"/>
              </a:spcBef>
              <a:spcAft>
                <a:spcPct val="0"/>
              </a:spcAft>
              <a:defRPr>
                <a:solidFill>
                  <a:srgbClr val="219797"/>
                </a:solidFill>
                <a:latin typeface="Arial" charset="0"/>
              </a:defRPr>
            </a:lvl8pPr>
            <a:lvl9pPr marL="3886200" indent="-228600" eaLnBrk="0" fontAlgn="base" hangingPunct="0">
              <a:spcBef>
                <a:spcPct val="0"/>
              </a:spcBef>
              <a:spcAft>
                <a:spcPct val="0"/>
              </a:spcAft>
              <a:defRPr>
                <a:solidFill>
                  <a:srgbClr val="219797"/>
                </a:solidFill>
                <a:latin typeface="Arial" charset="0"/>
              </a:defRPr>
            </a:lvl9pPr>
          </a:lstStyle>
          <a:p>
            <a:fld id="{8DCF4494-2430-44B8-8206-6B0151AA2682}" type="slidenum">
              <a:rPr lang="en-US" smtClean="0">
                <a:solidFill>
                  <a:schemeClr val="tx1"/>
                </a:solidFill>
              </a:rPr>
              <a:pPr/>
              <a:t>7</a:t>
            </a:fld>
            <a:endParaRPr lang="en-US" smtClean="0">
              <a:solidFill>
                <a:schemeClr val="tx1"/>
              </a:solidFill>
            </a:endParaRPr>
          </a:p>
        </p:txBody>
      </p:sp>
      <p:sp>
        <p:nvSpPr>
          <p:cNvPr id="68612" name="Rectangle 2"/>
          <p:cNvSpPr>
            <a:spLocks noGrp="1" noRot="1" noChangeAspect="1" noChangeArrowheads="1" noTextEdit="1"/>
          </p:cNvSpPr>
          <p:nvPr>
            <p:ph type="sldImg"/>
          </p:nvPr>
        </p:nvSpPr>
        <p:spPr>
          <a:ln/>
        </p:spPr>
      </p:sp>
      <p:sp>
        <p:nvSpPr>
          <p:cNvPr id="68613" name="Rectangle 3"/>
          <p:cNvSpPr>
            <a:spLocks noGrp="1" noChangeArrowheads="1"/>
          </p:cNvSpPr>
          <p:nvPr>
            <p:ph type="body" idx="1"/>
          </p:nvPr>
        </p:nvSpPr>
        <p:spPr>
          <a:xfrm>
            <a:off x="913785" y="4342679"/>
            <a:ext cx="5030431" cy="4114960"/>
          </a:xfrm>
          <a:noFill/>
        </p:spPr>
        <p:txBody>
          <a:bodyPr/>
          <a:lstStyle/>
          <a:p>
            <a:pPr eaLnBrk="1" hangingPunct="1"/>
            <a:r>
              <a:rPr lang="en-US" smtClean="0"/>
              <a:t>Interestingly, the cerebellum, long considered a motor structure because of its apparent function, is phylogenetically and embryologically a sensory structure. In all vertebrates it is more closely associated with sensory systems used for tracking movements of targets in the environment than it is with motor systems. It seems to be a tracking system that predicts sensory consequences of all types, and feeds the predictions to motor and other output systems. Dysfunction would lead to a specific type of deficit, the inability to correctly estimate the "trajectory" of a stimulus26. When fed to the systems that modulate motor function these incorrect estimates would produce the characteristic undershoot and overshoot of cerebellar motor abnormalities. When fed to the systems that modulate other functions, such as sensation, they would produce an analagous "undershoot" and "overshoot" in the regulation of these systems, the principal feature of sensory abnormalities in autism</a:t>
            </a:r>
          </a:p>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a:ln/>
        </p:spPr>
      </p:sp>
      <p:sp>
        <p:nvSpPr>
          <p:cNvPr id="71683" name="Notes Placeholder 2"/>
          <p:cNvSpPr>
            <a:spLocks noGrp="1"/>
          </p:cNvSpPr>
          <p:nvPr>
            <p:ph type="body" idx="1"/>
          </p:nvPr>
        </p:nvSpPr>
        <p:spPr>
          <a:noFill/>
        </p:spPr>
        <p:txBody>
          <a:bodyPr/>
          <a:lstStyle/>
          <a:p>
            <a:pPr eaLnBrk="1" hangingPunct="1"/>
            <a:endParaRPr lang="en-US" smtClean="0"/>
          </a:p>
        </p:txBody>
      </p:sp>
      <p:sp>
        <p:nvSpPr>
          <p:cNvPr id="71684" name="Header Placeholder 3"/>
          <p:cNvSpPr>
            <a:spLocks noGrp="1"/>
          </p:cNvSpPr>
          <p:nvPr>
            <p:ph type="hdr" sz="quarter"/>
          </p:nvPr>
        </p:nvSpPr>
        <p:spPr>
          <a:noFill/>
        </p:spPr>
        <p:txBody>
          <a:bodyPr/>
          <a:lstStyle>
            <a:lvl1pPr>
              <a:defRPr>
                <a:solidFill>
                  <a:srgbClr val="219797"/>
                </a:solidFill>
                <a:latin typeface="Arial" charset="0"/>
              </a:defRPr>
            </a:lvl1pPr>
            <a:lvl2pPr marL="742950" indent="-285750">
              <a:defRPr>
                <a:solidFill>
                  <a:srgbClr val="219797"/>
                </a:solidFill>
                <a:latin typeface="Arial" charset="0"/>
              </a:defRPr>
            </a:lvl2pPr>
            <a:lvl3pPr marL="1143000" indent="-228600">
              <a:defRPr>
                <a:solidFill>
                  <a:srgbClr val="219797"/>
                </a:solidFill>
                <a:latin typeface="Arial" charset="0"/>
              </a:defRPr>
            </a:lvl3pPr>
            <a:lvl4pPr marL="1600200" indent="-228600">
              <a:defRPr>
                <a:solidFill>
                  <a:srgbClr val="219797"/>
                </a:solidFill>
                <a:latin typeface="Arial" charset="0"/>
              </a:defRPr>
            </a:lvl4pPr>
            <a:lvl5pPr marL="2057400" indent="-228600">
              <a:defRPr>
                <a:solidFill>
                  <a:srgbClr val="219797"/>
                </a:solidFill>
                <a:latin typeface="Arial" charset="0"/>
              </a:defRPr>
            </a:lvl5pPr>
            <a:lvl6pPr marL="2514600" indent="-228600" eaLnBrk="0" fontAlgn="base" hangingPunct="0">
              <a:spcBef>
                <a:spcPct val="0"/>
              </a:spcBef>
              <a:spcAft>
                <a:spcPct val="0"/>
              </a:spcAft>
              <a:defRPr>
                <a:solidFill>
                  <a:srgbClr val="219797"/>
                </a:solidFill>
                <a:latin typeface="Arial" charset="0"/>
              </a:defRPr>
            </a:lvl6pPr>
            <a:lvl7pPr marL="2971800" indent="-228600" eaLnBrk="0" fontAlgn="base" hangingPunct="0">
              <a:spcBef>
                <a:spcPct val="0"/>
              </a:spcBef>
              <a:spcAft>
                <a:spcPct val="0"/>
              </a:spcAft>
              <a:defRPr>
                <a:solidFill>
                  <a:srgbClr val="219797"/>
                </a:solidFill>
                <a:latin typeface="Arial" charset="0"/>
              </a:defRPr>
            </a:lvl7pPr>
            <a:lvl8pPr marL="3429000" indent="-228600" eaLnBrk="0" fontAlgn="base" hangingPunct="0">
              <a:spcBef>
                <a:spcPct val="0"/>
              </a:spcBef>
              <a:spcAft>
                <a:spcPct val="0"/>
              </a:spcAft>
              <a:defRPr>
                <a:solidFill>
                  <a:srgbClr val="219797"/>
                </a:solidFill>
                <a:latin typeface="Arial" charset="0"/>
              </a:defRPr>
            </a:lvl8pPr>
            <a:lvl9pPr marL="3886200" indent="-228600" eaLnBrk="0" fontAlgn="base" hangingPunct="0">
              <a:spcBef>
                <a:spcPct val="0"/>
              </a:spcBef>
              <a:spcAft>
                <a:spcPct val="0"/>
              </a:spcAft>
              <a:defRPr>
                <a:solidFill>
                  <a:srgbClr val="219797"/>
                </a:solidFill>
                <a:latin typeface="Arial" charset="0"/>
              </a:defRPr>
            </a:lvl9pPr>
          </a:lstStyle>
          <a:p>
            <a:r>
              <a:rPr lang="en-US" smtClean="0">
                <a:solidFill>
                  <a:schemeClr val="tx1"/>
                </a:solidFill>
              </a:rPr>
              <a:t>Patricia Rakovic MA CCC</a:t>
            </a:r>
          </a:p>
        </p:txBody>
      </p:sp>
      <p:sp>
        <p:nvSpPr>
          <p:cNvPr id="71685" name="Slide Number Placeholder 4"/>
          <p:cNvSpPr>
            <a:spLocks noGrp="1"/>
          </p:cNvSpPr>
          <p:nvPr>
            <p:ph type="sldNum" sz="quarter" idx="5"/>
          </p:nvPr>
        </p:nvSpPr>
        <p:spPr>
          <a:noFill/>
        </p:spPr>
        <p:txBody>
          <a:bodyPr/>
          <a:lstStyle>
            <a:lvl1pPr>
              <a:defRPr>
                <a:solidFill>
                  <a:srgbClr val="219797"/>
                </a:solidFill>
                <a:latin typeface="Arial" charset="0"/>
              </a:defRPr>
            </a:lvl1pPr>
            <a:lvl2pPr marL="742950" indent="-285750">
              <a:defRPr>
                <a:solidFill>
                  <a:srgbClr val="219797"/>
                </a:solidFill>
                <a:latin typeface="Arial" charset="0"/>
              </a:defRPr>
            </a:lvl2pPr>
            <a:lvl3pPr marL="1143000" indent="-228600">
              <a:defRPr>
                <a:solidFill>
                  <a:srgbClr val="219797"/>
                </a:solidFill>
                <a:latin typeface="Arial" charset="0"/>
              </a:defRPr>
            </a:lvl3pPr>
            <a:lvl4pPr marL="1600200" indent="-228600">
              <a:defRPr>
                <a:solidFill>
                  <a:srgbClr val="219797"/>
                </a:solidFill>
                <a:latin typeface="Arial" charset="0"/>
              </a:defRPr>
            </a:lvl4pPr>
            <a:lvl5pPr marL="2057400" indent="-228600">
              <a:defRPr>
                <a:solidFill>
                  <a:srgbClr val="219797"/>
                </a:solidFill>
                <a:latin typeface="Arial" charset="0"/>
              </a:defRPr>
            </a:lvl5pPr>
            <a:lvl6pPr marL="2514600" indent="-228600" eaLnBrk="0" fontAlgn="base" hangingPunct="0">
              <a:spcBef>
                <a:spcPct val="0"/>
              </a:spcBef>
              <a:spcAft>
                <a:spcPct val="0"/>
              </a:spcAft>
              <a:defRPr>
                <a:solidFill>
                  <a:srgbClr val="219797"/>
                </a:solidFill>
                <a:latin typeface="Arial" charset="0"/>
              </a:defRPr>
            </a:lvl6pPr>
            <a:lvl7pPr marL="2971800" indent="-228600" eaLnBrk="0" fontAlgn="base" hangingPunct="0">
              <a:spcBef>
                <a:spcPct val="0"/>
              </a:spcBef>
              <a:spcAft>
                <a:spcPct val="0"/>
              </a:spcAft>
              <a:defRPr>
                <a:solidFill>
                  <a:srgbClr val="219797"/>
                </a:solidFill>
                <a:latin typeface="Arial" charset="0"/>
              </a:defRPr>
            </a:lvl7pPr>
            <a:lvl8pPr marL="3429000" indent="-228600" eaLnBrk="0" fontAlgn="base" hangingPunct="0">
              <a:spcBef>
                <a:spcPct val="0"/>
              </a:spcBef>
              <a:spcAft>
                <a:spcPct val="0"/>
              </a:spcAft>
              <a:defRPr>
                <a:solidFill>
                  <a:srgbClr val="219797"/>
                </a:solidFill>
                <a:latin typeface="Arial" charset="0"/>
              </a:defRPr>
            </a:lvl8pPr>
            <a:lvl9pPr marL="3886200" indent="-228600" eaLnBrk="0" fontAlgn="base" hangingPunct="0">
              <a:spcBef>
                <a:spcPct val="0"/>
              </a:spcBef>
              <a:spcAft>
                <a:spcPct val="0"/>
              </a:spcAft>
              <a:defRPr>
                <a:solidFill>
                  <a:srgbClr val="219797"/>
                </a:solidFill>
                <a:latin typeface="Arial" charset="0"/>
              </a:defRPr>
            </a:lvl9pPr>
          </a:lstStyle>
          <a:p>
            <a:fld id="{91B850CD-2BDB-4F3B-AC53-B1A3091F1326}" type="slidenum">
              <a:rPr lang="en-US" smtClean="0">
                <a:solidFill>
                  <a:schemeClr val="tx1"/>
                </a:solidFill>
              </a:rPr>
              <a:pPr/>
              <a:t>8</a:t>
            </a:fld>
            <a:endParaRPr lang="en-US" smtClean="0">
              <a:solidFill>
                <a:schemeClr val="tx1"/>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hdr" sz="quarter"/>
          </p:nvPr>
        </p:nvSpPr>
        <p:spPr>
          <a:noFill/>
        </p:spPr>
        <p:txBody>
          <a:bodyPr/>
          <a:lstStyle>
            <a:lvl1pPr>
              <a:defRPr>
                <a:solidFill>
                  <a:srgbClr val="219797"/>
                </a:solidFill>
                <a:latin typeface="Arial" charset="0"/>
              </a:defRPr>
            </a:lvl1pPr>
            <a:lvl2pPr marL="742950" indent="-285750">
              <a:defRPr>
                <a:solidFill>
                  <a:srgbClr val="219797"/>
                </a:solidFill>
                <a:latin typeface="Arial" charset="0"/>
              </a:defRPr>
            </a:lvl2pPr>
            <a:lvl3pPr marL="1143000" indent="-228600">
              <a:defRPr>
                <a:solidFill>
                  <a:srgbClr val="219797"/>
                </a:solidFill>
                <a:latin typeface="Arial" charset="0"/>
              </a:defRPr>
            </a:lvl3pPr>
            <a:lvl4pPr marL="1600200" indent="-228600">
              <a:defRPr>
                <a:solidFill>
                  <a:srgbClr val="219797"/>
                </a:solidFill>
                <a:latin typeface="Arial" charset="0"/>
              </a:defRPr>
            </a:lvl4pPr>
            <a:lvl5pPr marL="2057400" indent="-228600">
              <a:defRPr>
                <a:solidFill>
                  <a:srgbClr val="219797"/>
                </a:solidFill>
                <a:latin typeface="Arial" charset="0"/>
              </a:defRPr>
            </a:lvl5pPr>
            <a:lvl6pPr marL="2514600" indent="-228600" eaLnBrk="0" fontAlgn="base" hangingPunct="0">
              <a:spcBef>
                <a:spcPct val="0"/>
              </a:spcBef>
              <a:spcAft>
                <a:spcPct val="0"/>
              </a:spcAft>
              <a:defRPr>
                <a:solidFill>
                  <a:srgbClr val="219797"/>
                </a:solidFill>
                <a:latin typeface="Arial" charset="0"/>
              </a:defRPr>
            </a:lvl6pPr>
            <a:lvl7pPr marL="2971800" indent="-228600" eaLnBrk="0" fontAlgn="base" hangingPunct="0">
              <a:spcBef>
                <a:spcPct val="0"/>
              </a:spcBef>
              <a:spcAft>
                <a:spcPct val="0"/>
              </a:spcAft>
              <a:defRPr>
                <a:solidFill>
                  <a:srgbClr val="219797"/>
                </a:solidFill>
                <a:latin typeface="Arial" charset="0"/>
              </a:defRPr>
            </a:lvl7pPr>
            <a:lvl8pPr marL="3429000" indent="-228600" eaLnBrk="0" fontAlgn="base" hangingPunct="0">
              <a:spcBef>
                <a:spcPct val="0"/>
              </a:spcBef>
              <a:spcAft>
                <a:spcPct val="0"/>
              </a:spcAft>
              <a:defRPr>
                <a:solidFill>
                  <a:srgbClr val="219797"/>
                </a:solidFill>
                <a:latin typeface="Arial" charset="0"/>
              </a:defRPr>
            </a:lvl8pPr>
            <a:lvl9pPr marL="3886200" indent="-228600" eaLnBrk="0" fontAlgn="base" hangingPunct="0">
              <a:spcBef>
                <a:spcPct val="0"/>
              </a:spcBef>
              <a:spcAft>
                <a:spcPct val="0"/>
              </a:spcAft>
              <a:defRPr>
                <a:solidFill>
                  <a:srgbClr val="219797"/>
                </a:solidFill>
                <a:latin typeface="Arial" charset="0"/>
              </a:defRPr>
            </a:lvl9pPr>
          </a:lstStyle>
          <a:p>
            <a:r>
              <a:rPr lang="en-US" smtClean="0">
                <a:solidFill>
                  <a:schemeClr val="tx1"/>
                </a:solidFill>
              </a:rPr>
              <a:t>Patricia Rakovic MA CCC</a:t>
            </a:r>
          </a:p>
        </p:txBody>
      </p:sp>
      <p:sp>
        <p:nvSpPr>
          <p:cNvPr id="57347" name="Rectangle 7"/>
          <p:cNvSpPr>
            <a:spLocks noGrp="1" noChangeArrowheads="1"/>
          </p:cNvSpPr>
          <p:nvPr>
            <p:ph type="sldNum" sz="quarter" idx="5"/>
          </p:nvPr>
        </p:nvSpPr>
        <p:spPr>
          <a:noFill/>
        </p:spPr>
        <p:txBody>
          <a:bodyPr/>
          <a:lstStyle>
            <a:lvl1pPr>
              <a:defRPr>
                <a:solidFill>
                  <a:srgbClr val="219797"/>
                </a:solidFill>
                <a:latin typeface="Arial" charset="0"/>
              </a:defRPr>
            </a:lvl1pPr>
            <a:lvl2pPr marL="742950" indent="-285750">
              <a:defRPr>
                <a:solidFill>
                  <a:srgbClr val="219797"/>
                </a:solidFill>
                <a:latin typeface="Arial" charset="0"/>
              </a:defRPr>
            </a:lvl2pPr>
            <a:lvl3pPr marL="1143000" indent="-228600">
              <a:defRPr>
                <a:solidFill>
                  <a:srgbClr val="219797"/>
                </a:solidFill>
                <a:latin typeface="Arial" charset="0"/>
              </a:defRPr>
            </a:lvl3pPr>
            <a:lvl4pPr marL="1600200" indent="-228600">
              <a:defRPr>
                <a:solidFill>
                  <a:srgbClr val="219797"/>
                </a:solidFill>
                <a:latin typeface="Arial" charset="0"/>
              </a:defRPr>
            </a:lvl4pPr>
            <a:lvl5pPr marL="2057400" indent="-228600">
              <a:defRPr>
                <a:solidFill>
                  <a:srgbClr val="219797"/>
                </a:solidFill>
                <a:latin typeface="Arial" charset="0"/>
              </a:defRPr>
            </a:lvl5pPr>
            <a:lvl6pPr marL="2514600" indent="-228600" eaLnBrk="0" fontAlgn="base" hangingPunct="0">
              <a:spcBef>
                <a:spcPct val="0"/>
              </a:spcBef>
              <a:spcAft>
                <a:spcPct val="0"/>
              </a:spcAft>
              <a:defRPr>
                <a:solidFill>
                  <a:srgbClr val="219797"/>
                </a:solidFill>
                <a:latin typeface="Arial" charset="0"/>
              </a:defRPr>
            </a:lvl6pPr>
            <a:lvl7pPr marL="2971800" indent="-228600" eaLnBrk="0" fontAlgn="base" hangingPunct="0">
              <a:spcBef>
                <a:spcPct val="0"/>
              </a:spcBef>
              <a:spcAft>
                <a:spcPct val="0"/>
              </a:spcAft>
              <a:defRPr>
                <a:solidFill>
                  <a:srgbClr val="219797"/>
                </a:solidFill>
                <a:latin typeface="Arial" charset="0"/>
              </a:defRPr>
            </a:lvl7pPr>
            <a:lvl8pPr marL="3429000" indent="-228600" eaLnBrk="0" fontAlgn="base" hangingPunct="0">
              <a:spcBef>
                <a:spcPct val="0"/>
              </a:spcBef>
              <a:spcAft>
                <a:spcPct val="0"/>
              </a:spcAft>
              <a:defRPr>
                <a:solidFill>
                  <a:srgbClr val="219797"/>
                </a:solidFill>
                <a:latin typeface="Arial" charset="0"/>
              </a:defRPr>
            </a:lvl8pPr>
            <a:lvl9pPr marL="3886200" indent="-228600" eaLnBrk="0" fontAlgn="base" hangingPunct="0">
              <a:spcBef>
                <a:spcPct val="0"/>
              </a:spcBef>
              <a:spcAft>
                <a:spcPct val="0"/>
              </a:spcAft>
              <a:defRPr>
                <a:solidFill>
                  <a:srgbClr val="219797"/>
                </a:solidFill>
                <a:latin typeface="Arial" charset="0"/>
              </a:defRPr>
            </a:lvl9pPr>
          </a:lstStyle>
          <a:p>
            <a:fld id="{4C1F737D-68C0-4683-8C50-C2C4BE579EFD}" type="slidenum">
              <a:rPr lang="en-US" smtClean="0">
                <a:solidFill>
                  <a:schemeClr val="tx1"/>
                </a:solidFill>
              </a:rPr>
              <a:pPr/>
              <a:t>10</a:t>
            </a:fld>
            <a:endParaRPr lang="en-US" smtClean="0">
              <a:solidFill>
                <a:schemeClr val="tx1"/>
              </a:solidFill>
            </a:endParaRPr>
          </a:p>
        </p:txBody>
      </p:sp>
      <p:sp>
        <p:nvSpPr>
          <p:cNvPr id="57348" name="Rectangle 2"/>
          <p:cNvSpPr>
            <a:spLocks noGrp="1" noRot="1" noChangeAspect="1" noChangeArrowheads="1" noTextEdit="1"/>
          </p:cNvSpPr>
          <p:nvPr>
            <p:ph type="sldImg"/>
          </p:nvPr>
        </p:nvSpPr>
        <p:spPr>
          <a:ln/>
        </p:spPr>
      </p:sp>
      <p:sp>
        <p:nvSpPr>
          <p:cNvPr id="57349" name="Rectangle 3"/>
          <p:cNvSpPr>
            <a:spLocks noGrp="1" noChangeArrowheads="1"/>
          </p:cNvSpPr>
          <p:nvPr>
            <p:ph type="body" idx="1"/>
          </p:nvPr>
        </p:nvSpPr>
        <p:spPr>
          <a:xfrm>
            <a:off x="913785" y="4342679"/>
            <a:ext cx="5030431" cy="4114960"/>
          </a:xfrm>
          <a:noFill/>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hdr" sz="quarter"/>
          </p:nvPr>
        </p:nvSpPr>
        <p:spPr>
          <a:noFill/>
        </p:spPr>
        <p:txBody>
          <a:bodyPr/>
          <a:lstStyle>
            <a:lvl1pPr>
              <a:defRPr>
                <a:solidFill>
                  <a:srgbClr val="219797"/>
                </a:solidFill>
                <a:latin typeface="Arial" charset="0"/>
              </a:defRPr>
            </a:lvl1pPr>
            <a:lvl2pPr marL="742950" indent="-285750">
              <a:defRPr>
                <a:solidFill>
                  <a:srgbClr val="219797"/>
                </a:solidFill>
                <a:latin typeface="Arial" charset="0"/>
              </a:defRPr>
            </a:lvl2pPr>
            <a:lvl3pPr marL="1143000" indent="-228600">
              <a:defRPr>
                <a:solidFill>
                  <a:srgbClr val="219797"/>
                </a:solidFill>
                <a:latin typeface="Arial" charset="0"/>
              </a:defRPr>
            </a:lvl3pPr>
            <a:lvl4pPr marL="1600200" indent="-228600">
              <a:defRPr>
                <a:solidFill>
                  <a:srgbClr val="219797"/>
                </a:solidFill>
                <a:latin typeface="Arial" charset="0"/>
              </a:defRPr>
            </a:lvl4pPr>
            <a:lvl5pPr marL="2057400" indent="-228600">
              <a:defRPr>
                <a:solidFill>
                  <a:srgbClr val="219797"/>
                </a:solidFill>
                <a:latin typeface="Arial" charset="0"/>
              </a:defRPr>
            </a:lvl5pPr>
            <a:lvl6pPr marL="2514600" indent="-228600" eaLnBrk="0" fontAlgn="base" hangingPunct="0">
              <a:spcBef>
                <a:spcPct val="0"/>
              </a:spcBef>
              <a:spcAft>
                <a:spcPct val="0"/>
              </a:spcAft>
              <a:defRPr>
                <a:solidFill>
                  <a:srgbClr val="219797"/>
                </a:solidFill>
                <a:latin typeface="Arial" charset="0"/>
              </a:defRPr>
            </a:lvl6pPr>
            <a:lvl7pPr marL="2971800" indent="-228600" eaLnBrk="0" fontAlgn="base" hangingPunct="0">
              <a:spcBef>
                <a:spcPct val="0"/>
              </a:spcBef>
              <a:spcAft>
                <a:spcPct val="0"/>
              </a:spcAft>
              <a:defRPr>
                <a:solidFill>
                  <a:srgbClr val="219797"/>
                </a:solidFill>
                <a:latin typeface="Arial" charset="0"/>
              </a:defRPr>
            </a:lvl7pPr>
            <a:lvl8pPr marL="3429000" indent="-228600" eaLnBrk="0" fontAlgn="base" hangingPunct="0">
              <a:spcBef>
                <a:spcPct val="0"/>
              </a:spcBef>
              <a:spcAft>
                <a:spcPct val="0"/>
              </a:spcAft>
              <a:defRPr>
                <a:solidFill>
                  <a:srgbClr val="219797"/>
                </a:solidFill>
                <a:latin typeface="Arial" charset="0"/>
              </a:defRPr>
            </a:lvl8pPr>
            <a:lvl9pPr marL="3886200" indent="-228600" eaLnBrk="0" fontAlgn="base" hangingPunct="0">
              <a:spcBef>
                <a:spcPct val="0"/>
              </a:spcBef>
              <a:spcAft>
                <a:spcPct val="0"/>
              </a:spcAft>
              <a:defRPr>
                <a:solidFill>
                  <a:srgbClr val="219797"/>
                </a:solidFill>
                <a:latin typeface="Arial" charset="0"/>
              </a:defRPr>
            </a:lvl9pPr>
          </a:lstStyle>
          <a:p>
            <a:r>
              <a:rPr lang="en-US" smtClean="0">
                <a:solidFill>
                  <a:schemeClr val="tx1"/>
                </a:solidFill>
              </a:rPr>
              <a:t>Patricia Rakovic MA CCC</a:t>
            </a:r>
          </a:p>
        </p:txBody>
      </p:sp>
      <p:sp>
        <p:nvSpPr>
          <p:cNvPr id="58371" name="Rectangle 7"/>
          <p:cNvSpPr>
            <a:spLocks noGrp="1" noChangeArrowheads="1"/>
          </p:cNvSpPr>
          <p:nvPr>
            <p:ph type="sldNum" sz="quarter" idx="5"/>
          </p:nvPr>
        </p:nvSpPr>
        <p:spPr>
          <a:noFill/>
        </p:spPr>
        <p:txBody>
          <a:bodyPr/>
          <a:lstStyle>
            <a:lvl1pPr>
              <a:defRPr>
                <a:solidFill>
                  <a:srgbClr val="219797"/>
                </a:solidFill>
                <a:latin typeface="Arial" charset="0"/>
              </a:defRPr>
            </a:lvl1pPr>
            <a:lvl2pPr marL="742950" indent="-285750">
              <a:defRPr>
                <a:solidFill>
                  <a:srgbClr val="219797"/>
                </a:solidFill>
                <a:latin typeface="Arial" charset="0"/>
              </a:defRPr>
            </a:lvl2pPr>
            <a:lvl3pPr marL="1143000" indent="-228600">
              <a:defRPr>
                <a:solidFill>
                  <a:srgbClr val="219797"/>
                </a:solidFill>
                <a:latin typeface="Arial" charset="0"/>
              </a:defRPr>
            </a:lvl3pPr>
            <a:lvl4pPr marL="1600200" indent="-228600">
              <a:defRPr>
                <a:solidFill>
                  <a:srgbClr val="219797"/>
                </a:solidFill>
                <a:latin typeface="Arial" charset="0"/>
              </a:defRPr>
            </a:lvl4pPr>
            <a:lvl5pPr marL="2057400" indent="-228600">
              <a:defRPr>
                <a:solidFill>
                  <a:srgbClr val="219797"/>
                </a:solidFill>
                <a:latin typeface="Arial" charset="0"/>
              </a:defRPr>
            </a:lvl5pPr>
            <a:lvl6pPr marL="2514600" indent="-228600" eaLnBrk="0" fontAlgn="base" hangingPunct="0">
              <a:spcBef>
                <a:spcPct val="0"/>
              </a:spcBef>
              <a:spcAft>
                <a:spcPct val="0"/>
              </a:spcAft>
              <a:defRPr>
                <a:solidFill>
                  <a:srgbClr val="219797"/>
                </a:solidFill>
                <a:latin typeface="Arial" charset="0"/>
              </a:defRPr>
            </a:lvl6pPr>
            <a:lvl7pPr marL="2971800" indent="-228600" eaLnBrk="0" fontAlgn="base" hangingPunct="0">
              <a:spcBef>
                <a:spcPct val="0"/>
              </a:spcBef>
              <a:spcAft>
                <a:spcPct val="0"/>
              </a:spcAft>
              <a:defRPr>
                <a:solidFill>
                  <a:srgbClr val="219797"/>
                </a:solidFill>
                <a:latin typeface="Arial" charset="0"/>
              </a:defRPr>
            </a:lvl7pPr>
            <a:lvl8pPr marL="3429000" indent="-228600" eaLnBrk="0" fontAlgn="base" hangingPunct="0">
              <a:spcBef>
                <a:spcPct val="0"/>
              </a:spcBef>
              <a:spcAft>
                <a:spcPct val="0"/>
              </a:spcAft>
              <a:defRPr>
                <a:solidFill>
                  <a:srgbClr val="219797"/>
                </a:solidFill>
                <a:latin typeface="Arial" charset="0"/>
              </a:defRPr>
            </a:lvl8pPr>
            <a:lvl9pPr marL="3886200" indent="-228600" eaLnBrk="0" fontAlgn="base" hangingPunct="0">
              <a:spcBef>
                <a:spcPct val="0"/>
              </a:spcBef>
              <a:spcAft>
                <a:spcPct val="0"/>
              </a:spcAft>
              <a:defRPr>
                <a:solidFill>
                  <a:srgbClr val="219797"/>
                </a:solidFill>
                <a:latin typeface="Arial" charset="0"/>
              </a:defRPr>
            </a:lvl9pPr>
          </a:lstStyle>
          <a:p>
            <a:fld id="{C0474C9F-AE5F-4652-89D1-CB1362053BDC}" type="slidenum">
              <a:rPr lang="en-US" smtClean="0">
                <a:solidFill>
                  <a:schemeClr val="tx1"/>
                </a:solidFill>
              </a:rPr>
              <a:pPr/>
              <a:t>11</a:t>
            </a:fld>
            <a:endParaRPr lang="en-US" smtClean="0">
              <a:solidFill>
                <a:schemeClr val="tx1"/>
              </a:solidFill>
            </a:endParaRPr>
          </a:p>
        </p:txBody>
      </p:sp>
      <p:sp>
        <p:nvSpPr>
          <p:cNvPr id="58372" name="Rectangle 2"/>
          <p:cNvSpPr>
            <a:spLocks noGrp="1" noRot="1" noChangeAspect="1" noChangeArrowheads="1" noTextEdit="1"/>
          </p:cNvSpPr>
          <p:nvPr>
            <p:ph type="sldImg"/>
          </p:nvPr>
        </p:nvSpPr>
        <p:spPr>
          <a:ln/>
        </p:spPr>
      </p:sp>
      <p:sp>
        <p:nvSpPr>
          <p:cNvPr id="58373" name="Rectangle 3"/>
          <p:cNvSpPr>
            <a:spLocks noGrp="1" noChangeArrowheads="1"/>
          </p:cNvSpPr>
          <p:nvPr>
            <p:ph type="body" idx="1"/>
          </p:nvPr>
        </p:nvSpPr>
        <p:spPr>
          <a:xfrm>
            <a:off x="913785" y="4342679"/>
            <a:ext cx="5030431" cy="4114960"/>
          </a:xfrm>
          <a:noFill/>
        </p:spPr>
        <p:txBody>
          <a:bodyPr/>
          <a:lstStyle/>
          <a:p>
            <a:pPr eaLnBrk="1" hangingPunct="1"/>
            <a:r>
              <a:rPr lang="en-US" smtClean="0"/>
              <a:t>They may be overly sensitive to sounds, tastes, and sight. They may prefer soft clothing, certain foods and be bothered by sounds or lights no one else seems to hear or see.</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hdr" sz="quarter"/>
          </p:nvPr>
        </p:nvSpPr>
        <p:spPr>
          <a:noFill/>
        </p:spPr>
        <p:txBody>
          <a:bodyPr/>
          <a:lstStyle>
            <a:lvl1pPr>
              <a:defRPr>
                <a:solidFill>
                  <a:srgbClr val="219797"/>
                </a:solidFill>
                <a:latin typeface="Arial" charset="0"/>
              </a:defRPr>
            </a:lvl1pPr>
            <a:lvl2pPr marL="742950" indent="-285750">
              <a:defRPr>
                <a:solidFill>
                  <a:srgbClr val="219797"/>
                </a:solidFill>
                <a:latin typeface="Arial" charset="0"/>
              </a:defRPr>
            </a:lvl2pPr>
            <a:lvl3pPr marL="1143000" indent="-228600">
              <a:defRPr>
                <a:solidFill>
                  <a:srgbClr val="219797"/>
                </a:solidFill>
                <a:latin typeface="Arial" charset="0"/>
              </a:defRPr>
            </a:lvl3pPr>
            <a:lvl4pPr marL="1600200" indent="-228600">
              <a:defRPr>
                <a:solidFill>
                  <a:srgbClr val="219797"/>
                </a:solidFill>
                <a:latin typeface="Arial" charset="0"/>
              </a:defRPr>
            </a:lvl4pPr>
            <a:lvl5pPr marL="2057400" indent="-228600">
              <a:defRPr>
                <a:solidFill>
                  <a:srgbClr val="219797"/>
                </a:solidFill>
                <a:latin typeface="Arial" charset="0"/>
              </a:defRPr>
            </a:lvl5pPr>
            <a:lvl6pPr marL="2514600" indent="-228600" eaLnBrk="0" fontAlgn="base" hangingPunct="0">
              <a:spcBef>
                <a:spcPct val="0"/>
              </a:spcBef>
              <a:spcAft>
                <a:spcPct val="0"/>
              </a:spcAft>
              <a:defRPr>
                <a:solidFill>
                  <a:srgbClr val="219797"/>
                </a:solidFill>
                <a:latin typeface="Arial" charset="0"/>
              </a:defRPr>
            </a:lvl6pPr>
            <a:lvl7pPr marL="2971800" indent="-228600" eaLnBrk="0" fontAlgn="base" hangingPunct="0">
              <a:spcBef>
                <a:spcPct val="0"/>
              </a:spcBef>
              <a:spcAft>
                <a:spcPct val="0"/>
              </a:spcAft>
              <a:defRPr>
                <a:solidFill>
                  <a:srgbClr val="219797"/>
                </a:solidFill>
                <a:latin typeface="Arial" charset="0"/>
              </a:defRPr>
            </a:lvl7pPr>
            <a:lvl8pPr marL="3429000" indent="-228600" eaLnBrk="0" fontAlgn="base" hangingPunct="0">
              <a:spcBef>
                <a:spcPct val="0"/>
              </a:spcBef>
              <a:spcAft>
                <a:spcPct val="0"/>
              </a:spcAft>
              <a:defRPr>
                <a:solidFill>
                  <a:srgbClr val="219797"/>
                </a:solidFill>
                <a:latin typeface="Arial" charset="0"/>
              </a:defRPr>
            </a:lvl8pPr>
            <a:lvl9pPr marL="3886200" indent="-228600" eaLnBrk="0" fontAlgn="base" hangingPunct="0">
              <a:spcBef>
                <a:spcPct val="0"/>
              </a:spcBef>
              <a:spcAft>
                <a:spcPct val="0"/>
              </a:spcAft>
              <a:defRPr>
                <a:solidFill>
                  <a:srgbClr val="219797"/>
                </a:solidFill>
                <a:latin typeface="Arial" charset="0"/>
              </a:defRPr>
            </a:lvl9pPr>
          </a:lstStyle>
          <a:p>
            <a:r>
              <a:rPr lang="en-US" smtClean="0">
                <a:solidFill>
                  <a:schemeClr val="tx1"/>
                </a:solidFill>
              </a:rPr>
              <a:t>Patricia Rakovic MA CCC</a:t>
            </a:r>
          </a:p>
        </p:txBody>
      </p:sp>
      <p:sp>
        <p:nvSpPr>
          <p:cNvPr id="55299" name="Rectangle 7"/>
          <p:cNvSpPr>
            <a:spLocks noGrp="1" noChangeArrowheads="1"/>
          </p:cNvSpPr>
          <p:nvPr>
            <p:ph type="sldNum" sz="quarter" idx="5"/>
          </p:nvPr>
        </p:nvSpPr>
        <p:spPr>
          <a:noFill/>
        </p:spPr>
        <p:txBody>
          <a:bodyPr/>
          <a:lstStyle>
            <a:lvl1pPr>
              <a:defRPr>
                <a:solidFill>
                  <a:srgbClr val="219797"/>
                </a:solidFill>
                <a:latin typeface="Arial" charset="0"/>
              </a:defRPr>
            </a:lvl1pPr>
            <a:lvl2pPr marL="742950" indent="-285750">
              <a:defRPr>
                <a:solidFill>
                  <a:srgbClr val="219797"/>
                </a:solidFill>
                <a:latin typeface="Arial" charset="0"/>
              </a:defRPr>
            </a:lvl2pPr>
            <a:lvl3pPr marL="1143000" indent="-228600">
              <a:defRPr>
                <a:solidFill>
                  <a:srgbClr val="219797"/>
                </a:solidFill>
                <a:latin typeface="Arial" charset="0"/>
              </a:defRPr>
            </a:lvl3pPr>
            <a:lvl4pPr marL="1600200" indent="-228600">
              <a:defRPr>
                <a:solidFill>
                  <a:srgbClr val="219797"/>
                </a:solidFill>
                <a:latin typeface="Arial" charset="0"/>
              </a:defRPr>
            </a:lvl4pPr>
            <a:lvl5pPr marL="2057400" indent="-228600">
              <a:defRPr>
                <a:solidFill>
                  <a:srgbClr val="219797"/>
                </a:solidFill>
                <a:latin typeface="Arial" charset="0"/>
              </a:defRPr>
            </a:lvl5pPr>
            <a:lvl6pPr marL="2514600" indent="-228600" eaLnBrk="0" fontAlgn="base" hangingPunct="0">
              <a:spcBef>
                <a:spcPct val="0"/>
              </a:spcBef>
              <a:spcAft>
                <a:spcPct val="0"/>
              </a:spcAft>
              <a:defRPr>
                <a:solidFill>
                  <a:srgbClr val="219797"/>
                </a:solidFill>
                <a:latin typeface="Arial" charset="0"/>
              </a:defRPr>
            </a:lvl6pPr>
            <a:lvl7pPr marL="2971800" indent="-228600" eaLnBrk="0" fontAlgn="base" hangingPunct="0">
              <a:spcBef>
                <a:spcPct val="0"/>
              </a:spcBef>
              <a:spcAft>
                <a:spcPct val="0"/>
              </a:spcAft>
              <a:defRPr>
                <a:solidFill>
                  <a:srgbClr val="219797"/>
                </a:solidFill>
                <a:latin typeface="Arial" charset="0"/>
              </a:defRPr>
            </a:lvl7pPr>
            <a:lvl8pPr marL="3429000" indent="-228600" eaLnBrk="0" fontAlgn="base" hangingPunct="0">
              <a:spcBef>
                <a:spcPct val="0"/>
              </a:spcBef>
              <a:spcAft>
                <a:spcPct val="0"/>
              </a:spcAft>
              <a:defRPr>
                <a:solidFill>
                  <a:srgbClr val="219797"/>
                </a:solidFill>
                <a:latin typeface="Arial" charset="0"/>
              </a:defRPr>
            </a:lvl8pPr>
            <a:lvl9pPr marL="3886200" indent="-228600" eaLnBrk="0" fontAlgn="base" hangingPunct="0">
              <a:spcBef>
                <a:spcPct val="0"/>
              </a:spcBef>
              <a:spcAft>
                <a:spcPct val="0"/>
              </a:spcAft>
              <a:defRPr>
                <a:solidFill>
                  <a:srgbClr val="219797"/>
                </a:solidFill>
                <a:latin typeface="Arial" charset="0"/>
              </a:defRPr>
            </a:lvl9pPr>
          </a:lstStyle>
          <a:p>
            <a:fld id="{2F36C54C-376B-474B-BFF7-88178DE98886}" type="slidenum">
              <a:rPr lang="en-US" smtClean="0">
                <a:solidFill>
                  <a:schemeClr val="tx1"/>
                </a:solidFill>
              </a:rPr>
              <a:pPr/>
              <a:t>13</a:t>
            </a:fld>
            <a:endParaRPr lang="en-US" smtClean="0">
              <a:solidFill>
                <a:schemeClr val="tx1"/>
              </a:solidFill>
            </a:endParaRPr>
          </a:p>
        </p:txBody>
      </p:sp>
      <p:sp>
        <p:nvSpPr>
          <p:cNvPr id="55300" name="Rectangle 2"/>
          <p:cNvSpPr>
            <a:spLocks noGrp="1" noRot="1" noChangeAspect="1" noChangeArrowheads="1" noTextEdit="1"/>
          </p:cNvSpPr>
          <p:nvPr>
            <p:ph type="sldImg"/>
          </p:nvPr>
        </p:nvSpPr>
        <p:spPr>
          <a:ln/>
        </p:spPr>
      </p:sp>
      <p:sp>
        <p:nvSpPr>
          <p:cNvPr id="55301" name="Rectangle 3"/>
          <p:cNvSpPr>
            <a:spLocks noGrp="1" noChangeArrowheads="1"/>
          </p:cNvSpPr>
          <p:nvPr>
            <p:ph type="body" idx="1"/>
          </p:nvPr>
        </p:nvSpPr>
        <p:spPr>
          <a:xfrm>
            <a:off x="913785" y="4342679"/>
            <a:ext cx="5030431" cy="4114960"/>
          </a:xfrm>
          <a:noFill/>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hdr" sz="quarter"/>
          </p:nvPr>
        </p:nvSpPr>
        <p:spPr>
          <a:noFill/>
        </p:spPr>
        <p:txBody>
          <a:bodyPr/>
          <a:lstStyle>
            <a:lvl1pPr>
              <a:defRPr>
                <a:solidFill>
                  <a:srgbClr val="219797"/>
                </a:solidFill>
                <a:latin typeface="Arial" charset="0"/>
              </a:defRPr>
            </a:lvl1pPr>
            <a:lvl2pPr marL="742950" indent="-285750">
              <a:defRPr>
                <a:solidFill>
                  <a:srgbClr val="219797"/>
                </a:solidFill>
                <a:latin typeface="Arial" charset="0"/>
              </a:defRPr>
            </a:lvl2pPr>
            <a:lvl3pPr marL="1143000" indent="-228600">
              <a:defRPr>
                <a:solidFill>
                  <a:srgbClr val="219797"/>
                </a:solidFill>
                <a:latin typeface="Arial" charset="0"/>
              </a:defRPr>
            </a:lvl3pPr>
            <a:lvl4pPr marL="1600200" indent="-228600">
              <a:defRPr>
                <a:solidFill>
                  <a:srgbClr val="219797"/>
                </a:solidFill>
                <a:latin typeface="Arial" charset="0"/>
              </a:defRPr>
            </a:lvl4pPr>
            <a:lvl5pPr marL="2057400" indent="-228600">
              <a:defRPr>
                <a:solidFill>
                  <a:srgbClr val="219797"/>
                </a:solidFill>
                <a:latin typeface="Arial" charset="0"/>
              </a:defRPr>
            </a:lvl5pPr>
            <a:lvl6pPr marL="2514600" indent="-228600" eaLnBrk="0" fontAlgn="base" hangingPunct="0">
              <a:spcBef>
                <a:spcPct val="0"/>
              </a:spcBef>
              <a:spcAft>
                <a:spcPct val="0"/>
              </a:spcAft>
              <a:defRPr>
                <a:solidFill>
                  <a:srgbClr val="219797"/>
                </a:solidFill>
                <a:latin typeface="Arial" charset="0"/>
              </a:defRPr>
            </a:lvl6pPr>
            <a:lvl7pPr marL="2971800" indent="-228600" eaLnBrk="0" fontAlgn="base" hangingPunct="0">
              <a:spcBef>
                <a:spcPct val="0"/>
              </a:spcBef>
              <a:spcAft>
                <a:spcPct val="0"/>
              </a:spcAft>
              <a:defRPr>
                <a:solidFill>
                  <a:srgbClr val="219797"/>
                </a:solidFill>
                <a:latin typeface="Arial" charset="0"/>
              </a:defRPr>
            </a:lvl7pPr>
            <a:lvl8pPr marL="3429000" indent="-228600" eaLnBrk="0" fontAlgn="base" hangingPunct="0">
              <a:spcBef>
                <a:spcPct val="0"/>
              </a:spcBef>
              <a:spcAft>
                <a:spcPct val="0"/>
              </a:spcAft>
              <a:defRPr>
                <a:solidFill>
                  <a:srgbClr val="219797"/>
                </a:solidFill>
                <a:latin typeface="Arial" charset="0"/>
              </a:defRPr>
            </a:lvl8pPr>
            <a:lvl9pPr marL="3886200" indent="-228600" eaLnBrk="0" fontAlgn="base" hangingPunct="0">
              <a:spcBef>
                <a:spcPct val="0"/>
              </a:spcBef>
              <a:spcAft>
                <a:spcPct val="0"/>
              </a:spcAft>
              <a:defRPr>
                <a:solidFill>
                  <a:srgbClr val="219797"/>
                </a:solidFill>
                <a:latin typeface="Arial" charset="0"/>
              </a:defRPr>
            </a:lvl9pPr>
          </a:lstStyle>
          <a:p>
            <a:r>
              <a:rPr lang="en-US" smtClean="0">
                <a:solidFill>
                  <a:schemeClr val="tx1"/>
                </a:solidFill>
              </a:rPr>
              <a:t>Patricia Rakovic MA CCC</a:t>
            </a:r>
          </a:p>
        </p:txBody>
      </p:sp>
      <p:sp>
        <p:nvSpPr>
          <p:cNvPr id="56323" name="Rectangle 7"/>
          <p:cNvSpPr>
            <a:spLocks noGrp="1" noChangeArrowheads="1"/>
          </p:cNvSpPr>
          <p:nvPr>
            <p:ph type="sldNum" sz="quarter" idx="5"/>
          </p:nvPr>
        </p:nvSpPr>
        <p:spPr>
          <a:noFill/>
        </p:spPr>
        <p:txBody>
          <a:bodyPr/>
          <a:lstStyle>
            <a:lvl1pPr>
              <a:defRPr>
                <a:solidFill>
                  <a:srgbClr val="219797"/>
                </a:solidFill>
                <a:latin typeface="Arial" charset="0"/>
              </a:defRPr>
            </a:lvl1pPr>
            <a:lvl2pPr marL="742950" indent="-285750">
              <a:defRPr>
                <a:solidFill>
                  <a:srgbClr val="219797"/>
                </a:solidFill>
                <a:latin typeface="Arial" charset="0"/>
              </a:defRPr>
            </a:lvl2pPr>
            <a:lvl3pPr marL="1143000" indent="-228600">
              <a:defRPr>
                <a:solidFill>
                  <a:srgbClr val="219797"/>
                </a:solidFill>
                <a:latin typeface="Arial" charset="0"/>
              </a:defRPr>
            </a:lvl3pPr>
            <a:lvl4pPr marL="1600200" indent="-228600">
              <a:defRPr>
                <a:solidFill>
                  <a:srgbClr val="219797"/>
                </a:solidFill>
                <a:latin typeface="Arial" charset="0"/>
              </a:defRPr>
            </a:lvl4pPr>
            <a:lvl5pPr marL="2057400" indent="-228600">
              <a:defRPr>
                <a:solidFill>
                  <a:srgbClr val="219797"/>
                </a:solidFill>
                <a:latin typeface="Arial" charset="0"/>
              </a:defRPr>
            </a:lvl5pPr>
            <a:lvl6pPr marL="2514600" indent="-228600" eaLnBrk="0" fontAlgn="base" hangingPunct="0">
              <a:spcBef>
                <a:spcPct val="0"/>
              </a:spcBef>
              <a:spcAft>
                <a:spcPct val="0"/>
              </a:spcAft>
              <a:defRPr>
                <a:solidFill>
                  <a:srgbClr val="219797"/>
                </a:solidFill>
                <a:latin typeface="Arial" charset="0"/>
              </a:defRPr>
            </a:lvl6pPr>
            <a:lvl7pPr marL="2971800" indent="-228600" eaLnBrk="0" fontAlgn="base" hangingPunct="0">
              <a:spcBef>
                <a:spcPct val="0"/>
              </a:spcBef>
              <a:spcAft>
                <a:spcPct val="0"/>
              </a:spcAft>
              <a:defRPr>
                <a:solidFill>
                  <a:srgbClr val="219797"/>
                </a:solidFill>
                <a:latin typeface="Arial" charset="0"/>
              </a:defRPr>
            </a:lvl7pPr>
            <a:lvl8pPr marL="3429000" indent="-228600" eaLnBrk="0" fontAlgn="base" hangingPunct="0">
              <a:spcBef>
                <a:spcPct val="0"/>
              </a:spcBef>
              <a:spcAft>
                <a:spcPct val="0"/>
              </a:spcAft>
              <a:defRPr>
                <a:solidFill>
                  <a:srgbClr val="219797"/>
                </a:solidFill>
                <a:latin typeface="Arial" charset="0"/>
              </a:defRPr>
            </a:lvl8pPr>
            <a:lvl9pPr marL="3886200" indent="-228600" eaLnBrk="0" fontAlgn="base" hangingPunct="0">
              <a:spcBef>
                <a:spcPct val="0"/>
              </a:spcBef>
              <a:spcAft>
                <a:spcPct val="0"/>
              </a:spcAft>
              <a:defRPr>
                <a:solidFill>
                  <a:srgbClr val="219797"/>
                </a:solidFill>
                <a:latin typeface="Arial" charset="0"/>
              </a:defRPr>
            </a:lvl9pPr>
          </a:lstStyle>
          <a:p>
            <a:fld id="{F0A75F29-B574-497A-AEB4-9762BD9F211F}" type="slidenum">
              <a:rPr lang="en-US" smtClean="0">
                <a:solidFill>
                  <a:schemeClr val="tx1"/>
                </a:solidFill>
              </a:rPr>
              <a:pPr/>
              <a:t>14</a:t>
            </a:fld>
            <a:endParaRPr lang="en-US" smtClean="0">
              <a:solidFill>
                <a:schemeClr val="tx1"/>
              </a:solidFill>
            </a:endParaRPr>
          </a:p>
        </p:txBody>
      </p:sp>
      <p:sp>
        <p:nvSpPr>
          <p:cNvPr id="56324" name="Rectangle 2"/>
          <p:cNvSpPr>
            <a:spLocks noGrp="1" noRot="1" noChangeAspect="1" noChangeArrowheads="1" noTextEdit="1"/>
          </p:cNvSpPr>
          <p:nvPr>
            <p:ph type="sldImg"/>
          </p:nvPr>
        </p:nvSpPr>
        <p:spPr>
          <a:ln/>
        </p:spPr>
      </p:sp>
      <p:sp>
        <p:nvSpPr>
          <p:cNvPr id="56325" name="Rectangle 3"/>
          <p:cNvSpPr>
            <a:spLocks noGrp="1" noChangeArrowheads="1"/>
          </p:cNvSpPr>
          <p:nvPr>
            <p:ph type="body" idx="1"/>
          </p:nvPr>
        </p:nvSpPr>
        <p:spPr>
          <a:xfrm>
            <a:off x="913785" y="4342679"/>
            <a:ext cx="5030431" cy="4114960"/>
          </a:xfrm>
          <a:noFill/>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a:noFill/>
        </p:spPr>
        <p:txBody>
          <a:bodyPr/>
          <a:lstStyle>
            <a:lvl1pPr>
              <a:defRPr>
                <a:solidFill>
                  <a:srgbClr val="219797"/>
                </a:solidFill>
                <a:latin typeface="Arial" charset="0"/>
              </a:defRPr>
            </a:lvl1pPr>
            <a:lvl2pPr marL="742950" indent="-285750">
              <a:defRPr>
                <a:solidFill>
                  <a:srgbClr val="219797"/>
                </a:solidFill>
                <a:latin typeface="Arial" charset="0"/>
              </a:defRPr>
            </a:lvl2pPr>
            <a:lvl3pPr marL="1143000" indent="-228600">
              <a:defRPr>
                <a:solidFill>
                  <a:srgbClr val="219797"/>
                </a:solidFill>
                <a:latin typeface="Arial" charset="0"/>
              </a:defRPr>
            </a:lvl3pPr>
            <a:lvl4pPr marL="1600200" indent="-228600">
              <a:defRPr>
                <a:solidFill>
                  <a:srgbClr val="219797"/>
                </a:solidFill>
                <a:latin typeface="Arial" charset="0"/>
              </a:defRPr>
            </a:lvl4pPr>
            <a:lvl5pPr marL="2057400" indent="-228600">
              <a:defRPr>
                <a:solidFill>
                  <a:srgbClr val="219797"/>
                </a:solidFill>
                <a:latin typeface="Arial" charset="0"/>
              </a:defRPr>
            </a:lvl5pPr>
            <a:lvl6pPr marL="2514600" indent="-228600" eaLnBrk="0" fontAlgn="base" hangingPunct="0">
              <a:spcBef>
                <a:spcPct val="0"/>
              </a:spcBef>
              <a:spcAft>
                <a:spcPct val="0"/>
              </a:spcAft>
              <a:defRPr>
                <a:solidFill>
                  <a:srgbClr val="219797"/>
                </a:solidFill>
                <a:latin typeface="Arial" charset="0"/>
              </a:defRPr>
            </a:lvl6pPr>
            <a:lvl7pPr marL="2971800" indent="-228600" eaLnBrk="0" fontAlgn="base" hangingPunct="0">
              <a:spcBef>
                <a:spcPct val="0"/>
              </a:spcBef>
              <a:spcAft>
                <a:spcPct val="0"/>
              </a:spcAft>
              <a:defRPr>
                <a:solidFill>
                  <a:srgbClr val="219797"/>
                </a:solidFill>
                <a:latin typeface="Arial" charset="0"/>
              </a:defRPr>
            </a:lvl7pPr>
            <a:lvl8pPr marL="3429000" indent="-228600" eaLnBrk="0" fontAlgn="base" hangingPunct="0">
              <a:spcBef>
                <a:spcPct val="0"/>
              </a:spcBef>
              <a:spcAft>
                <a:spcPct val="0"/>
              </a:spcAft>
              <a:defRPr>
                <a:solidFill>
                  <a:srgbClr val="219797"/>
                </a:solidFill>
                <a:latin typeface="Arial" charset="0"/>
              </a:defRPr>
            </a:lvl8pPr>
            <a:lvl9pPr marL="3886200" indent="-228600" eaLnBrk="0" fontAlgn="base" hangingPunct="0">
              <a:spcBef>
                <a:spcPct val="0"/>
              </a:spcBef>
              <a:spcAft>
                <a:spcPct val="0"/>
              </a:spcAft>
              <a:defRPr>
                <a:solidFill>
                  <a:srgbClr val="219797"/>
                </a:solidFill>
                <a:latin typeface="Arial" charset="0"/>
              </a:defRPr>
            </a:lvl9pPr>
          </a:lstStyle>
          <a:p>
            <a:r>
              <a:rPr lang="en-US" smtClean="0">
                <a:solidFill>
                  <a:schemeClr val="tx1"/>
                </a:solidFill>
              </a:rPr>
              <a:t>Patricia Rakovic MA CCC</a:t>
            </a:r>
          </a:p>
        </p:txBody>
      </p:sp>
      <p:sp>
        <p:nvSpPr>
          <p:cNvPr id="59395" name="Rectangle 7"/>
          <p:cNvSpPr>
            <a:spLocks noGrp="1" noChangeArrowheads="1"/>
          </p:cNvSpPr>
          <p:nvPr>
            <p:ph type="sldNum" sz="quarter" idx="5"/>
          </p:nvPr>
        </p:nvSpPr>
        <p:spPr>
          <a:noFill/>
        </p:spPr>
        <p:txBody>
          <a:bodyPr/>
          <a:lstStyle>
            <a:lvl1pPr>
              <a:defRPr>
                <a:solidFill>
                  <a:srgbClr val="219797"/>
                </a:solidFill>
                <a:latin typeface="Arial" charset="0"/>
              </a:defRPr>
            </a:lvl1pPr>
            <a:lvl2pPr marL="742950" indent="-285750">
              <a:defRPr>
                <a:solidFill>
                  <a:srgbClr val="219797"/>
                </a:solidFill>
                <a:latin typeface="Arial" charset="0"/>
              </a:defRPr>
            </a:lvl2pPr>
            <a:lvl3pPr marL="1143000" indent="-228600">
              <a:defRPr>
                <a:solidFill>
                  <a:srgbClr val="219797"/>
                </a:solidFill>
                <a:latin typeface="Arial" charset="0"/>
              </a:defRPr>
            </a:lvl3pPr>
            <a:lvl4pPr marL="1600200" indent="-228600">
              <a:defRPr>
                <a:solidFill>
                  <a:srgbClr val="219797"/>
                </a:solidFill>
                <a:latin typeface="Arial" charset="0"/>
              </a:defRPr>
            </a:lvl4pPr>
            <a:lvl5pPr marL="2057400" indent="-228600">
              <a:defRPr>
                <a:solidFill>
                  <a:srgbClr val="219797"/>
                </a:solidFill>
                <a:latin typeface="Arial" charset="0"/>
              </a:defRPr>
            </a:lvl5pPr>
            <a:lvl6pPr marL="2514600" indent="-228600" eaLnBrk="0" fontAlgn="base" hangingPunct="0">
              <a:spcBef>
                <a:spcPct val="0"/>
              </a:spcBef>
              <a:spcAft>
                <a:spcPct val="0"/>
              </a:spcAft>
              <a:defRPr>
                <a:solidFill>
                  <a:srgbClr val="219797"/>
                </a:solidFill>
                <a:latin typeface="Arial" charset="0"/>
              </a:defRPr>
            </a:lvl6pPr>
            <a:lvl7pPr marL="2971800" indent="-228600" eaLnBrk="0" fontAlgn="base" hangingPunct="0">
              <a:spcBef>
                <a:spcPct val="0"/>
              </a:spcBef>
              <a:spcAft>
                <a:spcPct val="0"/>
              </a:spcAft>
              <a:defRPr>
                <a:solidFill>
                  <a:srgbClr val="219797"/>
                </a:solidFill>
                <a:latin typeface="Arial" charset="0"/>
              </a:defRPr>
            </a:lvl7pPr>
            <a:lvl8pPr marL="3429000" indent="-228600" eaLnBrk="0" fontAlgn="base" hangingPunct="0">
              <a:spcBef>
                <a:spcPct val="0"/>
              </a:spcBef>
              <a:spcAft>
                <a:spcPct val="0"/>
              </a:spcAft>
              <a:defRPr>
                <a:solidFill>
                  <a:srgbClr val="219797"/>
                </a:solidFill>
                <a:latin typeface="Arial" charset="0"/>
              </a:defRPr>
            </a:lvl8pPr>
            <a:lvl9pPr marL="3886200" indent="-228600" eaLnBrk="0" fontAlgn="base" hangingPunct="0">
              <a:spcBef>
                <a:spcPct val="0"/>
              </a:spcBef>
              <a:spcAft>
                <a:spcPct val="0"/>
              </a:spcAft>
              <a:defRPr>
                <a:solidFill>
                  <a:srgbClr val="219797"/>
                </a:solidFill>
                <a:latin typeface="Arial" charset="0"/>
              </a:defRPr>
            </a:lvl9pPr>
          </a:lstStyle>
          <a:p>
            <a:fld id="{7CE9DEED-39C7-4E56-9D94-160DA7EC3026}" type="slidenum">
              <a:rPr lang="en-US" smtClean="0">
                <a:solidFill>
                  <a:schemeClr val="tx1"/>
                </a:solidFill>
              </a:rPr>
              <a:pPr/>
              <a:t>16</a:t>
            </a:fld>
            <a:endParaRPr lang="en-US" smtClean="0">
              <a:solidFill>
                <a:schemeClr val="tx1"/>
              </a:solidFill>
            </a:endParaRPr>
          </a:p>
        </p:txBody>
      </p:sp>
      <p:sp>
        <p:nvSpPr>
          <p:cNvPr id="59396" name="Rectangle 2"/>
          <p:cNvSpPr>
            <a:spLocks noGrp="1" noRot="1" noChangeAspect="1" noChangeArrowheads="1" noTextEdit="1"/>
          </p:cNvSpPr>
          <p:nvPr>
            <p:ph type="sldImg"/>
          </p:nvPr>
        </p:nvSpPr>
        <p:spPr>
          <a:ln/>
        </p:spPr>
      </p:sp>
      <p:sp>
        <p:nvSpPr>
          <p:cNvPr id="59397" name="Rectangle 3"/>
          <p:cNvSpPr>
            <a:spLocks noGrp="1" noChangeArrowheads="1"/>
          </p:cNvSpPr>
          <p:nvPr>
            <p:ph type="body" idx="1"/>
          </p:nvPr>
        </p:nvSpPr>
        <p:spPr>
          <a:xfrm>
            <a:off x="913785" y="4342679"/>
            <a:ext cx="5030431" cy="4114960"/>
          </a:xfrm>
          <a:noFill/>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41D04BD-757C-45CC-A038-0C40FF5C742A}" type="datetimeFigureOut">
              <a:rPr lang="en-US" smtClean="0"/>
              <a:t>12/16/2011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1AB556-409B-437C-9444-63D171AF03B0}" type="slidenum">
              <a:rPr lang="en-US" smtClean="0"/>
              <a:t>‹#›</a:t>
            </a:fld>
            <a:endParaRPr lang="en-US"/>
          </a:p>
        </p:txBody>
      </p:sp>
    </p:spTree>
    <p:extLst>
      <p:ext uri="{BB962C8B-B14F-4D97-AF65-F5344CB8AC3E}">
        <p14:creationId xmlns:p14="http://schemas.microsoft.com/office/powerpoint/2010/main" val="31133961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1D04BD-757C-45CC-A038-0C40FF5C742A}" type="datetimeFigureOut">
              <a:rPr lang="en-US" smtClean="0"/>
              <a:t>12/16/2011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1AB556-409B-437C-9444-63D171AF03B0}" type="slidenum">
              <a:rPr lang="en-US" smtClean="0"/>
              <a:t>‹#›</a:t>
            </a:fld>
            <a:endParaRPr lang="en-US"/>
          </a:p>
        </p:txBody>
      </p:sp>
    </p:spTree>
    <p:extLst>
      <p:ext uri="{BB962C8B-B14F-4D97-AF65-F5344CB8AC3E}">
        <p14:creationId xmlns:p14="http://schemas.microsoft.com/office/powerpoint/2010/main" val="32087708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1D04BD-757C-45CC-A038-0C40FF5C742A}" type="datetimeFigureOut">
              <a:rPr lang="en-US" smtClean="0"/>
              <a:t>12/16/2011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1AB556-409B-437C-9444-63D171AF03B0}" type="slidenum">
              <a:rPr lang="en-US" smtClean="0"/>
              <a:t>‹#›</a:t>
            </a:fld>
            <a:endParaRPr lang="en-US"/>
          </a:p>
        </p:txBody>
      </p:sp>
    </p:spTree>
    <p:extLst>
      <p:ext uri="{BB962C8B-B14F-4D97-AF65-F5344CB8AC3E}">
        <p14:creationId xmlns:p14="http://schemas.microsoft.com/office/powerpoint/2010/main" val="12388826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533400" y="868363"/>
            <a:ext cx="7924800" cy="1311275"/>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533400" y="2209800"/>
            <a:ext cx="3886200" cy="3810000"/>
          </a:xfrm>
        </p:spPr>
        <p:txBody>
          <a:bodyPr/>
          <a:lstStyle/>
          <a:p>
            <a:pPr lvl="0"/>
            <a:endParaRPr lang="en-US" noProof="0" smtClean="0"/>
          </a:p>
        </p:txBody>
      </p:sp>
      <p:sp>
        <p:nvSpPr>
          <p:cNvPr id="4" name="Text Placeholder 3"/>
          <p:cNvSpPr>
            <a:spLocks noGrp="1"/>
          </p:cNvSpPr>
          <p:nvPr>
            <p:ph type="body" sz="half" idx="2"/>
          </p:nvPr>
        </p:nvSpPr>
        <p:spPr>
          <a:xfrm>
            <a:off x="4572000" y="2209800"/>
            <a:ext cx="3886200" cy="3810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Patricia Rakovic MA CCC/SLP</a:t>
            </a:r>
          </a:p>
        </p:txBody>
      </p:sp>
      <p:sp>
        <p:nvSpPr>
          <p:cNvPr id="7" name="Rectangle 6"/>
          <p:cNvSpPr>
            <a:spLocks noGrp="1" noChangeArrowheads="1"/>
          </p:cNvSpPr>
          <p:nvPr>
            <p:ph type="sldNum" sz="quarter" idx="12"/>
          </p:nvPr>
        </p:nvSpPr>
        <p:spPr>
          <a:ln/>
        </p:spPr>
        <p:txBody>
          <a:bodyPr/>
          <a:lstStyle>
            <a:lvl1pPr>
              <a:defRPr/>
            </a:lvl1pPr>
          </a:lstStyle>
          <a:p>
            <a:pPr>
              <a:defRPr/>
            </a:pPr>
            <a:fld id="{A09F1B4F-AAA3-47A2-83DE-3AC0DEDBE017}" type="slidenum">
              <a:rPr lang="en-US"/>
              <a:pPr>
                <a:defRPr/>
              </a:pPr>
              <a:t>‹#›</a:t>
            </a:fld>
            <a:endParaRPr lang="en-US"/>
          </a:p>
        </p:txBody>
      </p:sp>
    </p:spTree>
    <p:extLst>
      <p:ext uri="{BB962C8B-B14F-4D97-AF65-F5344CB8AC3E}">
        <p14:creationId xmlns:p14="http://schemas.microsoft.com/office/powerpoint/2010/main" val="37219995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533400" y="868363"/>
            <a:ext cx="7924800" cy="131127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33400" y="2209800"/>
            <a:ext cx="3886200" cy="3810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572000" y="2209800"/>
            <a:ext cx="3886200" cy="3810000"/>
          </a:xfrm>
        </p:spPr>
        <p:txBody>
          <a:bodyPr/>
          <a:lstStyle/>
          <a:p>
            <a:pPr lvl="0"/>
            <a:endParaRPr lang="en-US" noProof="0" smtClean="0"/>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Patricia Rakovic MA CCC/SLP</a:t>
            </a:r>
          </a:p>
        </p:txBody>
      </p:sp>
      <p:sp>
        <p:nvSpPr>
          <p:cNvPr id="7" name="Rectangle 6"/>
          <p:cNvSpPr>
            <a:spLocks noGrp="1" noChangeArrowheads="1"/>
          </p:cNvSpPr>
          <p:nvPr>
            <p:ph type="sldNum" sz="quarter" idx="12"/>
          </p:nvPr>
        </p:nvSpPr>
        <p:spPr>
          <a:ln/>
        </p:spPr>
        <p:txBody>
          <a:bodyPr/>
          <a:lstStyle>
            <a:lvl1pPr>
              <a:defRPr/>
            </a:lvl1pPr>
          </a:lstStyle>
          <a:p>
            <a:pPr>
              <a:defRPr/>
            </a:pPr>
            <a:fld id="{9B8C4F0F-8A6B-454A-B5C7-231733925982}" type="slidenum">
              <a:rPr lang="en-US"/>
              <a:pPr>
                <a:defRPr/>
              </a:pPr>
              <a:t>‹#›</a:t>
            </a:fld>
            <a:endParaRPr lang="en-US"/>
          </a:p>
        </p:txBody>
      </p:sp>
    </p:spTree>
    <p:extLst>
      <p:ext uri="{BB962C8B-B14F-4D97-AF65-F5344CB8AC3E}">
        <p14:creationId xmlns:p14="http://schemas.microsoft.com/office/powerpoint/2010/main" val="16087664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1D04BD-757C-45CC-A038-0C40FF5C742A}" type="datetimeFigureOut">
              <a:rPr lang="en-US" smtClean="0"/>
              <a:t>12/16/2011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1AB556-409B-437C-9444-63D171AF03B0}" type="slidenum">
              <a:rPr lang="en-US" smtClean="0"/>
              <a:t>‹#›</a:t>
            </a:fld>
            <a:endParaRPr lang="en-US"/>
          </a:p>
        </p:txBody>
      </p:sp>
    </p:spTree>
    <p:extLst>
      <p:ext uri="{BB962C8B-B14F-4D97-AF65-F5344CB8AC3E}">
        <p14:creationId xmlns:p14="http://schemas.microsoft.com/office/powerpoint/2010/main" val="34979066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41D04BD-757C-45CC-A038-0C40FF5C742A}" type="datetimeFigureOut">
              <a:rPr lang="en-US" smtClean="0"/>
              <a:t>12/16/2011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1AB556-409B-437C-9444-63D171AF03B0}" type="slidenum">
              <a:rPr lang="en-US" smtClean="0"/>
              <a:t>‹#›</a:t>
            </a:fld>
            <a:endParaRPr lang="en-US"/>
          </a:p>
        </p:txBody>
      </p:sp>
    </p:spTree>
    <p:extLst>
      <p:ext uri="{BB962C8B-B14F-4D97-AF65-F5344CB8AC3E}">
        <p14:creationId xmlns:p14="http://schemas.microsoft.com/office/powerpoint/2010/main" val="29663733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41D04BD-757C-45CC-A038-0C40FF5C742A}" type="datetimeFigureOut">
              <a:rPr lang="en-US" smtClean="0"/>
              <a:t>12/16/2011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1AB556-409B-437C-9444-63D171AF03B0}" type="slidenum">
              <a:rPr lang="en-US" smtClean="0"/>
              <a:t>‹#›</a:t>
            </a:fld>
            <a:endParaRPr lang="en-US"/>
          </a:p>
        </p:txBody>
      </p:sp>
    </p:spTree>
    <p:extLst>
      <p:ext uri="{BB962C8B-B14F-4D97-AF65-F5344CB8AC3E}">
        <p14:creationId xmlns:p14="http://schemas.microsoft.com/office/powerpoint/2010/main" val="23989588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41D04BD-757C-45CC-A038-0C40FF5C742A}" type="datetimeFigureOut">
              <a:rPr lang="en-US" smtClean="0"/>
              <a:t>12/16/2011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B1AB556-409B-437C-9444-63D171AF03B0}" type="slidenum">
              <a:rPr lang="en-US" smtClean="0"/>
              <a:t>‹#›</a:t>
            </a:fld>
            <a:endParaRPr lang="en-US"/>
          </a:p>
        </p:txBody>
      </p:sp>
    </p:spTree>
    <p:extLst>
      <p:ext uri="{BB962C8B-B14F-4D97-AF65-F5344CB8AC3E}">
        <p14:creationId xmlns:p14="http://schemas.microsoft.com/office/powerpoint/2010/main" val="374693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41D04BD-757C-45CC-A038-0C40FF5C742A}" type="datetimeFigureOut">
              <a:rPr lang="en-US" smtClean="0"/>
              <a:t>12/16/2011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B1AB556-409B-437C-9444-63D171AF03B0}" type="slidenum">
              <a:rPr lang="en-US" smtClean="0"/>
              <a:t>‹#›</a:t>
            </a:fld>
            <a:endParaRPr lang="en-US"/>
          </a:p>
        </p:txBody>
      </p:sp>
    </p:spTree>
    <p:extLst>
      <p:ext uri="{BB962C8B-B14F-4D97-AF65-F5344CB8AC3E}">
        <p14:creationId xmlns:p14="http://schemas.microsoft.com/office/powerpoint/2010/main" val="29065390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1D04BD-757C-45CC-A038-0C40FF5C742A}" type="datetimeFigureOut">
              <a:rPr lang="en-US" smtClean="0"/>
              <a:t>12/16/2011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B1AB556-409B-437C-9444-63D171AF03B0}" type="slidenum">
              <a:rPr lang="en-US" smtClean="0"/>
              <a:t>‹#›</a:t>
            </a:fld>
            <a:endParaRPr lang="en-US"/>
          </a:p>
        </p:txBody>
      </p:sp>
    </p:spTree>
    <p:extLst>
      <p:ext uri="{BB962C8B-B14F-4D97-AF65-F5344CB8AC3E}">
        <p14:creationId xmlns:p14="http://schemas.microsoft.com/office/powerpoint/2010/main" val="34269079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1D04BD-757C-45CC-A038-0C40FF5C742A}" type="datetimeFigureOut">
              <a:rPr lang="en-US" smtClean="0"/>
              <a:t>12/16/2011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1AB556-409B-437C-9444-63D171AF03B0}" type="slidenum">
              <a:rPr lang="en-US" smtClean="0"/>
              <a:t>‹#›</a:t>
            </a:fld>
            <a:endParaRPr lang="en-US"/>
          </a:p>
        </p:txBody>
      </p:sp>
    </p:spTree>
    <p:extLst>
      <p:ext uri="{BB962C8B-B14F-4D97-AF65-F5344CB8AC3E}">
        <p14:creationId xmlns:p14="http://schemas.microsoft.com/office/powerpoint/2010/main" val="20640721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1D04BD-757C-45CC-A038-0C40FF5C742A}" type="datetimeFigureOut">
              <a:rPr lang="en-US" smtClean="0"/>
              <a:t>12/16/2011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1AB556-409B-437C-9444-63D171AF03B0}" type="slidenum">
              <a:rPr lang="en-US" smtClean="0"/>
              <a:t>‹#›</a:t>
            </a:fld>
            <a:endParaRPr lang="en-US"/>
          </a:p>
        </p:txBody>
      </p:sp>
    </p:spTree>
    <p:extLst>
      <p:ext uri="{BB962C8B-B14F-4D97-AF65-F5344CB8AC3E}">
        <p14:creationId xmlns:p14="http://schemas.microsoft.com/office/powerpoint/2010/main" val="19402468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1D04BD-757C-45CC-A038-0C40FF5C742A}" type="datetimeFigureOut">
              <a:rPr lang="en-US" smtClean="0"/>
              <a:t>12/16/2011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1AB556-409B-437C-9444-63D171AF03B0}" type="slidenum">
              <a:rPr lang="en-US" smtClean="0"/>
              <a:t>‹#›</a:t>
            </a:fld>
            <a:endParaRPr lang="en-US"/>
          </a:p>
        </p:txBody>
      </p:sp>
    </p:spTree>
    <p:extLst>
      <p:ext uri="{BB962C8B-B14F-4D97-AF65-F5344CB8AC3E}">
        <p14:creationId xmlns:p14="http://schemas.microsoft.com/office/powerpoint/2010/main" val="41339985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encyclopedia.laborlawtalk.com/wiki/images/8/83/Autismbrain.jpg"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GB" smtClean="0">
                <a:latin typeface="Palatino" charset="0"/>
              </a:rPr>
              <a:t>Where in the brain is autism?</a:t>
            </a:r>
          </a:p>
        </p:txBody>
      </p:sp>
      <p:sp>
        <p:nvSpPr>
          <p:cNvPr id="38915" name="Rectangle 3"/>
          <p:cNvSpPr>
            <a:spLocks noGrp="1" noChangeArrowheads="1"/>
          </p:cNvSpPr>
          <p:nvPr>
            <p:ph idx="1"/>
          </p:nvPr>
        </p:nvSpPr>
        <p:spPr/>
        <p:txBody>
          <a:bodyPr/>
          <a:lstStyle/>
          <a:p>
            <a:r>
              <a:rPr lang="en-GB" b="1" smtClean="0">
                <a:latin typeface="Palatino" charset="0"/>
              </a:rPr>
              <a:t>At least four biological variants of autism?</a:t>
            </a:r>
            <a:endParaRPr lang="en-GB" smtClean="0">
              <a:latin typeface="Palatino" charset="0"/>
            </a:endParaRPr>
          </a:p>
          <a:p>
            <a:pPr lvl="1"/>
            <a:r>
              <a:rPr lang="en-GB" smtClean="0">
                <a:latin typeface="Palatino" charset="0"/>
              </a:rPr>
              <a:t>Early brainstem/cerebellar associated with severe secondary problems</a:t>
            </a:r>
          </a:p>
          <a:p>
            <a:pPr lvl="1"/>
            <a:r>
              <a:rPr lang="en-GB" smtClean="0">
                <a:latin typeface="Palatino" charset="0"/>
              </a:rPr>
              <a:t>Midtrimester bitemporal lobe damage</a:t>
            </a:r>
          </a:p>
          <a:p>
            <a:pPr lvl="1"/>
            <a:r>
              <a:rPr lang="en-GB" smtClean="0">
                <a:latin typeface="Palatino" charset="0"/>
              </a:rPr>
              <a:t>Uni- or bilateral frontotemporal dysfunction in high-functioning cases</a:t>
            </a:r>
          </a:p>
          <a:p>
            <a:pPr lvl="1"/>
            <a:r>
              <a:rPr lang="en-GB" smtClean="0">
                <a:latin typeface="Palatino" charset="0"/>
              </a:rPr>
              <a:t>Multi-damage autism</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8915">
                                            <p:txEl>
                                              <p:pRg st="0" end="0"/>
                                            </p:txEl>
                                          </p:spTgt>
                                        </p:tgtEl>
                                        <p:attrNameLst>
                                          <p:attrName>style.visibility</p:attrName>
                                        </p:attrNameLst>
                                      </p:cBhvr>
                                      <p:to>
                                        <p:strVal val="visible"/>
                                      </p:to>
                                    </p:set>
                                    <p:animEffect transition="in" filter="wipe(left)">
                                      <p:cBhvr>
                                        <p:cTn id="7" dur="500"/>
                                        <p:tgtEl>
                                          <p:spTgt spid="38915">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8915">
                                            <p:txEl>
                                              <p:pRg st="1" end="1"/>
                                            </p:txEl>
                                          </p:spTgt>
                                        </p:tgtEl>
                                        <p:attrNameLst>
                                          <p:attrName>style.visibility</p:attrName>
                                        </p:attrNameLst>
                                      </p:cBhvr>
                                      <p:to>
                                        <p:strVal val="visible"/>
                                      </p:to>
                                    </p:set>
                                    <p:animEffect transition="in" filter="wipe(left)">
                                      <p:cBhvr>
                                        <p:cTn id="10" dur="500"/>
                                        <p:tgtEl>
                                          <p:spTgt spid="38915">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8915">
                                            <p:txEl>
                                              <p:pRg st="2" end="2"/>
                                            </p:txEl>
                                          </p:spTgt>
                                        </p:tgtEl>
                                        <p:attrNameLst>
                                          <p:attrName>style.visibility</p:attrName>
                                        </p:attrNameLst>
                                      </p:cBhvr>
                                      <p:to>
                                        <p:strVal val="visible"/>
                                      </p:to>
                                    </p:set>
                                    <p:animEffect transition="in" filter="wipe(left)">
                                      <p:cBhvr>
                                        <p:cTn id="13" dur="500"/>
                                        <p:tgtEl>
                                          <p:spTgt spid="38915">
                                            <p:txEl>
                                              <p:pRg st="2" end="2"/>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8915">
                                            <p:txEl>
                                              <p:pRg st="3" end="3"/>
                                            </p:txEl>
                                          </p:spTgt>
                                        </p:tgtEl>
                                        <p:attrNameLst>
                                          <p:attrName>style.visibility</p:attrName>
                                        </p:attrNameLst>
                                      </p:cBhvr>
                                      <p:to>
                                        <p:strVal val="visible"/>
                                      </p:to>
                                    </p:set>
                                    <p:animEffect transition="in" filter="wipe(left)">
                                      <p:cBhvr>
                                        <p:cTn id="16" dur="500"/>
                                        <p:tgtEl>
                                          <p:spTgt spid="38915">
                                            <p:txEl>
                                              <p:pRg st="3" end="3"/>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8915">
                                            <p:txEl>
                                              <p:pRg st="4" end="4"/>
                                            </p:txEl>
                                          </p:spTgt>
                                        </p:tgtEl>
                                        <p:attrNameLst>
                                          <p:attrName>style.visibility</p:attrName>
                                        </p:attrNameLst>
                                      </p:cBhvr>
                                      <p:to>
                                        <p:strVal val="visible"/>
                                      </p:to>
                                    </p:set>
                                    <p:animEffect transition="in" filter="wipe(left)">
                                      <p:cBhvr>
                                        <p:cTn id="19" dur="500"/>
                                        <p:tgtEl>
                                          <p:spTgt spid="3891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5" grpId="0" build="p"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p:nvPr>
        </p:nvSpPr>
        <p:spPr/>
        <p:txBody>
          <a:bodyPr/>
          <a:lstStyle/>
          <a:p>
            <a:pPr eaLnBrk="1" hangingPunct="1"/>
            <a:r>
              <a:rPr lang="en-US" smtClean="0"/>
              <a:t>Oral Motor Problems</a:t>
            </a:r>
          </a:p>
        </p:txBody>
      </p:sp>
      <p:pic>
        <p:nvPicPr>
          <p:cNvPr id="10245" name="Picture 4" descr="j0158315"/>
          <p:cNvPicPr>
            <a:picLocks noGrp="1" noChangeAspect="1" noChangeArrowheads="1"/>
          </p:cNvPicPr>
          <p:nvPr>
            <p:ph type="clipArt" sz="half" idx="1"/>
          </p:nvPr>
        </p:nvPicPr>
        <p:blipFill>
          <a:blip r:embed="rId3" cstate="print">
            <a:extLst>
              <a:ext uri="{28A0092B-C50C-407E-A947-70E740481C1C}">
                <a14:useLocalDpi xmlns:a14="http://schemas.microsoft.com/office/drawing/2010/main" val="0"/>
              </a:ext>
            </a:extLst>
          </a:blip>
          <a:srcRect/>
          <a:stretch>
            <a:fillRect/>
          </a:stretch>
        </p:blipFill>
        <p:spPr>
          <a:xfrm>
            <a:off x="152400" y="1905000"/>
            <a:ext cx="3773488" cy="3810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244" name="Rectangle 3"/>
          <p:cNvSpPr>
            <a:spLocks noGrp="1" noChangeArrowheads="1"/>
          </p:cNvSpPr>
          <p:nvPr>
            <p:ph type="body" sz="half" idx="2"/>
          </p:nvPr>
        </p:nvSpPr>
        <p:spPr>
          <a:xfrm>
            <a:off x="4038600" y="1828800"/>
            <a:ext cx="4724400" cy="4572000"/>
          </a:xfrm>
        </p:spPr>
        <p:txBody>
          <a:bodyPr/>
          <a:lstStyle/>
          <a:p>
            <a:pPr eaLnBrk="1" hangingPunct="1"/>
            <a:r>
              <a:rPr lang="en-US" sz="2800" smtClean="0"/>
              <a:t>Some children with ASD have such significant oral motor problems that verbal language is extremely delayed</a:t>
            </a:r>
          </a:p>
          <a:p>
            <a:pPr eaLnBrk="1" hangingPunct="1"/>
            <a:r>
              <a:rPr lang="en-US" sz="2800" smtClean="0"/>
              <a:t>Their oral motor problems are further complicated by their sensitivity to touch</a:t>
            </a:r>
          </a:p>
        </p:txBody>
      </p:sp>
      <p:sp>
        <p:nvSpPr>
          <p:cNvPr id="10242" name="Footer Placeholder 5"/>
          <p:cNvSpPr>
            <a:spLocks noGrp="1"/>
          </p:cNvSpPr>
          <p:nvPr>
            <p:ph type="ftr" sz="quarter" idx="11"/>
          </p:nvPr>
        </p:nvSpPr>
        <p:spPr>
          <a:noFill/>
        </p:spPr>
        <p:txBody>
          <a:bodyPr/>
          <a:lstStyle>
            <a:lvl1pPr>
              <a:defRPr>
                <a:solidFill>
                  <a:srgbClr val="219797"/>
                </a:solidFill>
                <a:latin typeface="Arial" charset="0"/>
              </a:defRPr>
            </a:lvl1pPr>
            <a:lvl2pPr marL="742950" indent="-285750">
              <a:defRPr>
                <a:solidFill>
                  <a:srgbClr val="219797"/>
                </a:solidFill>
                <a:latin typeface="Arial" charset="0"/>
              </a:defRPr>
            </a:lvl2pPr>
            <a:lvl3pPr marL="1143000" indent="-228600">
              <a:defRPr>
                <a:solidFill>
                  <a:srgbClr val="219797"/>
                </a:solidFill>
                <a:latin typeface="Arial" charset="0"/>
              </a:defRPr>
            </a:lvl3pPr>
            <a:lvl4pPr marL="1600200" indent="-228600">
              <a:defRPr>
                <a:solidFill>
                  <a:srgbClr val="219797"/>
                </a:solidFill>
                <a:latin typeface="Arial" charset="0"/>
              </a:defRPr>
            </a:lvl4pPr>
            <a:lvl5pPr marL="2057400" indent="-228600">
              <a:defRPr>
                <a:solidFill>
                  <a:srgbClr val="219797"/>
                </a:solidFill>
                <a:latin typeface="Arial" charset="0"/>
              </a:defRPr>
            </a:lvl5pPr>
            <a:lvl6pPr marL="2514600" indent="-228600" eaLnBrk="0" fontAlgn="base" hangingPunct="0">
              <a:spcBef>
                <a:spcPct val="0"/>
              </a:spcBef>
              <a:spcAft>
                <a:spcPct val="0"/>
              </a:spcAft>
              <a:defRPr>
                <a:solidFill>
                  <a:srgbClr val="219797"/>
                </a:solidFill>
                <a:latin typeface="Arial" charset="0"/>
              </a:defRPr>
            </a:lvl6pPr>
            <a:lvl7pPr marL="2971800" indent="-228600" eaLnBrk="0" fontAlgn="base" hangingPunct="0">
              <a:spcBef>
                <a:spcPct val="0"/>
              </a:spcBef>
              <a:spcAft>
                <a:spcPct val="0"/>
              </a:spcAft>
              <a:defRPr>
                <a:solidFill>
                  <a:srgbClr val="219797"/>
                </a:solidFill>
                <a:latin typeface="Arial" charset="0"/>
              </a:defRPr>
            </a:lvl7pPr>
            <a:lvl8pPr marL="3429000" indent="-228600" eaLnBrk="0" fontAlgn="base" hangingPunct="0">
              <a:spcBef>
                <a:spcPct val="0"/>
              </a:spcBef>
              <a:spcAft>
                <a:spcPct val="0"/>
              </a:spcAft>
              <a:defRPr>
                <a:solidFill>
                  <a:srgbClr val="219797"/>
                </a:solidFill>
                <a:latin typeface="Arial" charset="0"/>
              </a:defRPr>
            </a:lvl8pPr>
            <a:lvl9pPr marL="3886200" indent="-228600" eaLnBrk="0" fontAlgn="base" hangingPunct="0">
              <a:spcBef>
                <a:spcPct val="0"/>
              </a:spcBef>
              <a:spcAft>
                <a:spcPct val="0"/>
              </a:spcAft>
              <a:defRPr>
                <a:solidFill>
                  <a:srgbClr val="219797"/>
                </a:solidFill>
                <a:latin typeface="Arial" charset="0"/>
              </a:defRPr>
            </a:lvl9pPr>
          </a:lstStyle>
          <a:p>
            <a:r>
              <a:rPr lang="en-US" smtClean="0">
                <a:solidFill>
                  <a:schemeClr val="tx1"/>
                </a:solidFill>
              </a:rPr>
              <a:t>Patricia Rakovic MA CCC/SLP</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Footer Placeholder 2"/>
          <p:cNvSpPr>
            <a:spLocks noGrp="1"/>
          </p:cNvSpPr>
          <p:nvPr>
            <p:ph type="ftr" sz="quarter" idx="11"/>
          </p:nvPr>
        </p:nvSpPr>
        <p:spPr>
          <a:noFill/>
        </p:spPr>
        <p:txBody>
          <a:bodyPr/>
          <a:lstStyle>
            <a:lvl1pPr>
              <a:defRPr>
                <a:solidFill>
                  <a:srgbClr val="219797"/>
                </a:solidFill>
                <a:latin typeface="Arial" charset="0"/>
              </a:defRPr>
            </a:lvl1pPr>
            <a:lvl2pPr marL="742950" indent="-285750">
              <a:defRPr>
                <a:solidFill>
                  <a:srgbClr val="219797"/>
                </a:solidFill>
                <a:latin typeface="Arial" charset="0"/>
              </a:defRPr>
            </a:lvl2pPr>
            <a:lvl3pPr marL="1143000" indent="-228600">
              <a:defRPr>
                <a:solidFill>
                  <a:srgbClr val="219797"/>
                </a:solidFill>
                <a:latin typeface="Arial" charset="0"/>
              </a:defRPr>
            </a:lvl3pPr>
            <a:lvl4pPr marL="1600200" indent="-228600">
              <a:defRPr>
                <a:solidFill>
                  <a:srgbClr val="219797"/>
                </a:solidFill>
                <a:latin typeface="Arial" charset="0"/>
              </a:defRPr>
            </a:lvl4pPr>
            <a:lvl5pPr marL="2057400" indent="-228600">
              <a:defRPr>
                <a:solidFill>
                  <a:srgbClr val="219797"/>
                </a:solidFill>
                <a:latin typeface="Arial" charset="0"/>
              </a:defRPr>
            </a:lvl5pPr>
            <a:lvl6pPr marL="2514600" indent="-228600" eaLnBrk="0" fontAlgn="base" hangingPunct="0">
              <a:spcBef>
                <a:spcPct val="0"/>
              </a:spcBef>
              <a:spcAft>
                <a:spcPct val="0"/>
              </a:spcAft>
              <a:defRPr>
                <a:solidFill>
                  <a:srgbClr val="219797"/>
                </a:solidFill>
                <a:latin typeface="Arial" charset="0"/>
              </a:defRPr>
            </a:lvl6pPr>
            <a:lvl7pPr marL="2971800" indent="-228600" eaLnBrk="0" fontAlgn="base" hangingPunct="0">
              <a:spcBef>
                <a:spcPct val="0"/>
              </a:spcBef>
              <a:spcAft>
                <a:spcPct val="0"/>
              </a:spcAft>
              <a:defRPr>
                <a:solidFill>
                  <a:srgbClr val="219797"/>
                </a:solidFill>
                <a:latin typeface="Arial" charset="0"/>
              </a:defRPr>
            </a:lvl7pPr>
            <a:lvl8pPr marL="3429000" indent="-228600" eaLnBrk="0" fontAlgn="base" hangingPunct="0">
              <a:spcBef>
                <a:spcPct val="0"/>
              </a:spcBef>
              <a:spcAft>
                <a:spcPct val="0"/>
              </a:spcAft>
              <a:defRPr>
                <a:solidFill>
                  <a:srgbClr val="219797"/>
                </a:solidFill>
                <a:latin typeface="Arial" charset="0"/>
              </a:defRPr>
            </a:lvl8pPr>
            <a:lvl9pPr marL="3886200" indent="-228600" eaLnBrk="0" fontAlgn="base" hangingPunct="0">
              <a:spcBef>
                <a:spcPct val="0"/>
              </a:spcBef>
              <a:spcAft>
                <a:spcPct val="0"/>
              </a:spcAft>
              <a:defRPr>
                <a:solidFill>
                  <a:srgbClr val="219797"/>
                </a:solidFill>
                <a:latin typeface="Arial" charset="0"/>
              </a:defRPr>
            </a:lvl9pPr>
          </a:lstStyle>
          <a:p>
            <a:r>
              <a:rPr lang="en-US" smtClean="0">
                <a:solidFill>
                  <a:schemeClr val="tx1"/>
                </a:solidFill>
              </a:rPr>
              <a:t>Patricia Rakovic MA CCC/SLP</a:t>
            </a:r>
          </a:p>
        </p:txBody>
      </p:sp>
      <p:sp>
        <p:nvSpPr>
          <p:cNvPr id="11267" name="Rectangle 2"/>
          <p:cNvSpPr>
            <a:spLocks noChangeArrowheads="1"/>
          </p:cNvSpPr>
          <p:nvPr/>
        </p:nvSpPr>
        <p:spPr bwMode="auto">
          <a:xfrm>
            <a:off x="990600" y="6858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eaLnBrk="1" hangingPunct="1"/>
            <a:r>
              <a:rPr lang="en-US" sz="4400" dirty="0">
                <a:solidFill>
                  <a:schemeClr val="tx2"/>
                </a:solidFill>
                <a:latin typeface="Times New Roman" pitchFamily="18" charset="0"/>
              </a:rPr>
              <a:t>  </a:t>
            </a:r>
            <a:r>
              <a:rPr lang="en-US" sz="4400" dirty="0">
                <a:latin typeface="Times New Roman" pitchFamily="18" charset="0"/>
              </a:rPr>
              <a:t>Sensitivity</a:t>
            </a:r>
          </a:p>
        </p:txBody>
      </p:sp>
      <p:sp>
        <p:nvSpPr>
          <p:cNvPr id="87043" name="Rectangle 3"/>
          <p:cNvSpPr>
            <a:spLocks noChangeArrowheads="1"/>
          </p:cNvSpPr>
          <p:nvPr/>
        </p:nvSpPr>
        <p:spPr bwMode="auto">
          <a:xfrm>
            <a:off x="4648200" y="1143000"/>
            <a:ext cx="4191000" cy="510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eaLnBrk="1" hangingPunct="1">
              <a:spcBef>
                <a:spcPct val="20000"/>
              </a:spcBef>
              <a:buClr>
                <a:schemeClr val="tx2"/>
              </a:buClr>
              <a:buSzPct val="90000"/>
              <a:buFont typeface="Symbol" pitchFamily="18" charset="2"/>
              <a:buChar char="¨"/>
            </a:pPr>
            <a:r>
              <a:rPr lang="en-US" sz="3200" dirty="0">
                <a:latin typeface="Times New Roman" pitchFamily="18" charset="0"/>
              </a:rPr>
              <a:t>Children with As may have sensitivities to </a:t>
            </a:r>
          </a:p>
          <a:p>
            <a:pPr marL="742950" lvl="1" indent="-285750" eaLnBrk="1" hangingPunct="1">
              <a:spcBef>
                <a:spcPct val="20000"/>
              </a:spcBef>
              <a:buFontTx/>
              <a:buChar char="–"/>
            </a:pPr>
            <a:r>
              <a:rPr lang="en-US" sz="3200" dirty="0">
                <a:latin typeface="Times New Roman" pitchFamily="18" charset="0"/>
              </a:rPr>
              <a:t>Auditory stimulus</a:t>
            </a:r>
          </a:p>
          <a:p>
            <a:pPr marL="742950" lvl="1" indent="-285750" eaLnBrk="1" hangingPunct="1">
              <a:spcBef>
                <a:spcPct val="20000"/>
              </a:spcBef>
              <a:buFontTx/>
              <a:buChar char="–"/>
            </a:pPr>
            <a:r>
              <a:rPr lang="en-US" sz="3200" dirty="0">
                <a:latin typeface="Times New Roman" pitchFamily="18" charset="0"/>
              </a:rPr>
              <a:t>Tactile stimulus</a:t>
            </a:r>
          </a:p>
          <a:p>
            <a:pPr marL="742950" lvl="1" indent="-285750" eaLnBrk="1" hangingPunct="1">
              <a:spcBef>
                <a:spcPct val="20000"/>
              </a:spcBef>
              <a:buFontTx/>
              <a:buChar char="–"/>
            </a:pPr>
            <a:r>
              <a:rPr lang="en-US" sz="3200" dirty="0">
                <a:latin typeface="Times New Roman" pitchFamily="18" charset="0"/>
              </a:rPr>
              <a:t>Olfactory stimulus</a:t>
            </a:r>
          </a:p>
          <a:p>
            <a:pPr marL="742950" lvl="1" indent="-285750" eaLnBrk="1" hangingPunct="1">
              <a:spcBef>
                <a:spcPct val="20000"/>
              </a:spcBef>
              <a:buFontTx/>
              <a:buChar char="–"/>
            </a:pPr>
            <a:r>
              <a:rPr lang="en-US" sz="3200" dirty="0">
                <a:latin typeface="Times New Roman" pitchFamily="18" charset="0"/>
              </a:rPr>
              <a:t>Visual stimulus</a:t>
            </a:r>
          </a:p>
          <a:p>
            <a:pPr marL="742950" lvl="1" indent="-285750" eaLnBrk="1" hangingPunct="1">
              <a:spcBef>
                <a:spcPct val="20000"/>
              </a:spcBef>
              <a:buFontTx/>
              <a:buChar char="–"/>
            </a:pPr>
            <a:r>
              <a:rPr lang="en-US" sz="3200" dirty="0">
                <a:latin typeface="Times New Roman" pitchFamily="18" charset="0"/>
              </a:rPr>
              <a:t>Taste stimulus</a:t>
            </a:r>
          </a:p>
        </p:txBody>
      </p:sp>
      <p:pic>
        <p:nvPicPr>
          <p:cNvPr id="11269" name="Picture 4" descr="PE01704_"/>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66800" y="2468563"/>
            <a:ext cx="3810000" cy="2528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87043"/>
                                        </p:tgtEl>
                                        <p:attrNameLst>
                                          <p:attrName>style.visibility</p:attrName>
                                        </p:attrNameLst>
                                      </p:cBhvr>
                                      <p:to>
                                        <p:strVal val="visible"/>
                                      </p:to>
                                    </p:set>
                                    <p:animEffect transition="in" filter="wipe(up)">
                                      <p:cBhvr>
                                        <p:cTn id="7" dur="500"/>
                                        <p:tgtEl>
                                          <p:spTgt spid="870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43"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2"/>
          <p:cNvSpPr>
            <a:spLocks noGrp="1" noChangeArrowheads="1"/>
          </p:cNvSpPr>
          <p:nvPr>
            <p:ph type="title"/>
          </p:nvPr>
        </p:nvSpPr>
        <p:spPr/>
        <p:txBody>
          <a:bodyPr/>
          <a:lstStyle/>
          <a:p>
            <a:pPr eaLnBrk="1" hangingPunct="1"/>
            <a:r>
              <a:rPr lang="en-US" dirty="0" smtClean="0"/>
              <a:t>Communication Problems</a:t>
            </a:r>
          </a:p>
        </p:txBody>
      </p:sp>
      <p:sp>
        <p:nvSpPr>
          <p:cNvPr id="12292" name="Rectangle 3"/>
          <p:cNvSpPr>
            <a:spLocks noGrp="1" noChangeArrowheads="1"/>
          </p:cNvSpPr>
          <p:nvPr>
            <p:ph type="body" sz="half" idx="1"/>
          </p:nvPr>
        </p:nvSpPr>
        <p:spPr>
          <a:xfrm>
            <a:off x="533400" y="1981200"/>
            <a:ext cx="4953000" cy="4114800"/>
          </a:xfrm>
        </p:spPr>
        <p:txBody>
          <a:bodyPr>
            <a:normAutofit/>
          </a:bodyPr>
          <a:lstStyle/>
          <a:p>
            <a:pPr eaLnBrk="1" hangingPunct="1"/>
            <a:r>
              <a:rPr lang="en-US" sz="2800" dirty="0" smtClean="0">
                <a:solidFill>
                  <a:srgbClr val="FFC000"/>
                </a:solidFill>
              </a:rPr>
              <a:t> </a:t>
            </a:r>
            <a:r>
              <a:rPr lang="en-US" sz="2800" dirty="0" smtClean="0"/>
              <a:t>A child may mostly repeat what he hears (echolalia). </a:t>
            </a:r>
          </a:p>
          <a:p>
            <a:pPr eaLnBrk="1" hangingPunct="1">
              <a:buFontTx/>
              <a:buNone/>
            </a:pPr>
            <a:endParaRPr lang="en-US" sz="2800" dirty="0" smtClean="0"/>
          </a:p>
          <a:p>
            <a:pPr eaLnBrk="1" hangingPunct="1"/>
            <a:r>
              <a:rPr lang="en-US" sz="2800" dirty="0" smtClean="0"/>
              <a:t>Others develop advanced speech, but have problems that effect their ability to express feelings or ideas, or in knowing the right way or time to say things.</a:t>
            </a:r>
          </a:p>
        </p:txBody>
      </p:sp>
      <p:pic>
        <p:nvPicPr>
          <p:cNvPr id="12293" name="Picture 4" descr="j0262692"/>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tretch>
            <a:fillRect/>
          </a:stretch>
        </p:blipFill>
        <p:spPr>
          <a:xfrm>
            <a:off x="5277612" y="2286000"/>
            <a:ext cx="2474976" cy="3657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2290" name="Footer Placeholder 5"/>
          <p:cNvSpPr>
            <a:spLocks noGrp="1"/>
          </p:cNvSpPr>
          <p:nvPr>
            <p:ph type="ftr" sz="quarter" idx="11"/>
          </p:nvPr>
        </p:nvSpPr>
        <p:spPr>
          <a:noFill/>
        </p:spPr>
        <p:txBody>
          <a:bodyPr/>
          <a:lstStyle>
            <a:lvl1pPr>
              <a:defRPr>
                <a:solidFill>
                  <a:srgbClr val="219797"/>
                </a:solidFill>
                <a:latin typeface="Arial" charset="0"/>
              </a:defRPr>
            </a:lvl1pPr>
            <a:lvl2pPr marL="742950" indent="-285750">
              <a:defRPr>
                <a:solidFill>
                  <a:srgbClr val="219797"/>
                </a:solidFill>
                <a:latin typeface="Arial" charset="0"/>
              </a:defRPr>
            </a:lvl2pPr>
            <a:lvl3pPr marL="1143000" indent="-228600">
              <a:defRPr>
                <a:solidFill>
                  <a:srgbClr val="219797"/>
                </a:solidFill>
                <a:latin typeface="Arial" charset="0"/>
              </a:defRPr>
            </a:lvl3pPr>
            <a:lvl4pPr marL="1600200" indent="-228600">
              <a:defRPr>
                <a:solidFill>
                  <a:srgbClr val="219797"/>
                </a:solidFill>
                <a:latin typeface="Arial" charset="0"/>
              </a:defRPr>
            </a:lvl4pPr>
            <a:lvl5pPr marL="2057400" indent="-228600">
              <a:defRPr>
                <a:solidFill>
                  <a:srgbClr val="219797"/>
                </a:solidFill>
                <a:latin typeface="Arial" charset="0"/>
              </a:defRPr>
            </a:lvl5pPr>
            <a:lvl6pPr marL="2514600" indent="-228600" eaLnBrk="0" fontAlgn="base" hangingPunct="0">
              <a:spcBef>
                <a:spcPct val="0"/>
              </a:spcBef>
              <a:spcAft>
                <a:spcPct val="0"/>
              </a:spcAft>
              <a:defRPr>
                <a:solidFill>
                  <a:srgbClr val="219797"/>
                </a:solidFill>
                <a:latin typeface="Arial" charset="0"/>
              </a:defRPr>
            </a:lvl6pPr>
            <a:lvl7pPr marL="2971800" indent="-228600" eaLnBrk="0" fontAlgn="base" hangingPunct="0">
              <a:spcBef>
                <a:spcPct val="0"/>
              </a:spcBef>
              <a:spcAft>
                <a:spcPct val="0"/>
              </a:spcAft>
              <a:defRPr>
                <a:solidFill>
                  <a:srgbClr val="219797"/>
                </a:solidFill>
                <a:latin typeface="Arial" charset="0"/>
              </a:defRPr>
            </a:lvl7pPr>
            <a:lvl8pPr marL="3429000" indent="-228600" eaLnBrk="0" fontAlgn="base" hangingPunct="0">
              <a:spcBef>
                <a:spcPct val="0"/>
              </a:spcBef>
              <a:spcAft>
                <a:spcPct val="0"/>
              </a:spcAft>
              <a:defRPr>
                <a:solidFill>
                  <a:srgbClr val="219797"/>
                </a:solidFill>
                <a:latin typeface="Arial" charset="0"/>
              </a:defRPr>
            </a:lvl8pPr>
            <a:lvl9pPr marL="3886200" indent="-228600" eaLnBrk="0" fontAlgn="base" hangingPunct="0">
              <a:spcBef>
                <a:spcPct val="0"/>
              </a:spcBef>
              <a:spcAft>
                <a:spcPct val="0"/>
              </a:spcAft>
              <a:defRPr>
                <a:solidFill>
                  <a:srgbClr val="219797"/>
                </a:solidFill>
                <a:latin typeface="Arial" charset="0"/>
              </a:defRPr>
            </a:lvl9pPr>
          </a:lstStyle>
          <a:p>
            <a:r>
              <a:rPr lang="en-US" smtClean="0">
                <a:solidFill>
                  <a:schemeClr val="tx1"/>
                </a:solidFill>
              </a:rPr>
              <a:t>Patricia Rakovic MA CCC/SLP</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Footer Placeholder 2"/>
          <p:cNvSpPr>
            <a:spLocks noGrp="1"/>
          </p:cNvSpPr>
          <p:nvPr>
            <p:ph type="ftr" sz="quarter" idx="11"/>
          </p:nvPr>
        </p:nvSpPr>
        <p:spPr>
          <a:noFill/>
        </p:spPr>
        <p:txBody>
          <a:bodyPr/>
          <a:lstStyle>
            <a:lvl1pPr>
              <a:defRPr>
                <a:solidFill>
                  <a:srgbClr val="219797"/>
                </a:solidFill>
                <a:latin typeface="Arial" charset="0"/>
              </a:defRPr>
            </a:lvl1pPr>
            <a:lvl2pPr marL="742950" indent="-285750">
              <a:defRPr>
                <a:solidFill>
                  <a:srgbClr val="219797"/>
                </a:solidFill>
                <a:latin typeface="Arial" charset="0"/>
              </a:defRPr>
            </a:lvl2pPr>
            <a:lvl3pPr marL="1143000" indent="-228600">
              <a:defRPr>
                <a:solidFill>
                  <a:srgbClr val="219797"/>
                </a:solidFill>
                <a:latin typeface="Arial" charset="0"/>
              </a:defRPr>
            </a:lvl3pPr>
            <a:lvl4pPr marL="1600200" indent="-228600">
              <a:defRPr>
                <a:solidFill>
                  <a:srgbClr val="219797"/>
                </a:solidFill>
                <a:latin typeface="Arial" charset="0"/>
              </a:defRPr>
            </a:lvl4pPr>
            <a:lvl5pPr marL="2057400" indent="-228600">
              <a:defRPr>
                <a:solidFill>
                  <a:srgbClr val="219797"/>
                </a:solidFill>
                <a:latin typeface="Arial" charset="0"/>
              </a:defRPr>
            </a:lvl5pPr>
            <a:lvl6pPr marL="2514600" indent="-228600" eaLnBrk="0" fontAlgn="base" hangingPunct="0">
              <a:spcBef>
                <a:spcPct val="0"/>
              </a:spcBef>
              <a:spcAft>
                <a:spcPct val="0"/>
              </a:spcAft>
              <a:defRPr>
                <a:solidFill>
                  <a:srgbClr val="219797"/>
                </a:solidFill>
                <a:latin typeface="Arial" charset="0"/>
              </a:defRPr>
            </a:lvl6pPr>
            <a:lvl7pPr marL="2971800" indent="-228600" eaLnBrk="0" fontAlgn="base" hangingPunct="0">
              <a:spcBef>
                <a:spcPct val="0"/>
              </a:spcBef>
              <a:spcAft>
                <a:spcPct val="0"/>
              </a:spcAft>
              <a:defRPr>
                <a:solidFill>
                  <a:srgbClr val="219797"/>
                </a:solidFill>
                <a:latin typeface="Arial" charset="0"/>
              </a:defRPr>
            </a:lvl7pPr>
            <a:lvl8pPr marL="3429000" indent="-228600" eaLnBrk="0" fontAlgn="base" hangingPunct="0">
              <a:spcBef>
                <a:spcPct val="0"/>
              </a:spcBef>
              <a:spcAft>
                <a:spcPct val="0"/>
              </a:spcAft>
              <a:defRPr>
                <a:solidFill>
                  <a:srgbClr val="219797"/>
                </a:solidFill>
                <a:latin typeface="Arial" charset="0"/>
              </a:defRPr>
            </a:lvl8pPr>
            <a:lvl9pPr marL="3886200" indent="-228600" eaLnBrk="0" fontAlgn="base" hangingPunct="0">
              <a:spcBef>
                <a:spcPct val="0"/>
              </a:spcBef>
              <a:spcAft>
                <a:spcPct val="0"/>
              </a:spcAft>
              <a:defRPr>
                <a:solidFill>
                  <a:srgbClr val="219797"/>
                </a:solidFill>
                <a:latin typeface="Arial" charset="0"/>
              </a:defRPr>
            </a:lvl9pPr>
          </a:lstStyle>
          <a:p>
            <a:r>
              <a:rPr lang="en-US" smtClean="0">
                <a:solidFill>
                  <a:schemeClr val="tx1"/>
                </a:solidFill>
              </a:rPr>
              <a:t>Patricia Rakovic MA CCC/SLP</a:t>
            </a:r>
          </a:p>
        </p:txBody>
      </p:sp>
      <p:sp>
        <p:nvSpPr>
          <p:cNvPr id="8195" name="Rectangle 2"/>
          <p:cNvSpPr>
            <a:spLocks noChangeArrowheads="1"/>
          </p:cNvSpPr>
          <p:nvPr/>
        </p:nvSpPr>
        <p:spPr bwMode="auto">
          <a:xfrm>
            <a:off x="838200" y="8382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eaLnBrk="1" hangingPunct="1"/>
            <a:r>
              <a:rPr lang="en-US" sz="4400" b="1" dirty="0">
                <a:latin typeface="Times New Roman" pitchFamily="18" charset="0"/>
              </a:rPr>
              <a:t>Thinking in pictures</a:t>
            </a:r>
          </a:p>
        </p:txBody>
      </p:sp>
      <p:sp>
        <p:nvSpPr>
          <p:cNvPr id="80899" name="Rectangle 3"/>
          <p:cNvSpPr>
            <a:spLocks noChangeArrowheads="1"/>
          </p:cNvSpPr>
          <p:nvPr/>
        </p:nvSpPr>
        <p:spPr bwMode="auto">
          <a:xfrm>
            <a:off x="4038600" y="2133600"/>
            <a:ext cx="48006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eaLnBrk="1" hangingPunct="1">
              <a:spcBef>
                <a:spcPct val="20000"/>
              </a:spcBef>
              <a:buClr>
                <a:schemeClr val="tx2"/>
              </a:buClr>
              <a:buSzPct val="90000"/>
              <a:buFont typeface="Symbol" pitchFamily="18" charset="2"/>
              <a:buNone/>
            </a:pPr>
            <a:r>
              <a:rPr lang="en-US" sz="3600" dirty="0" smtClean="0">
                <a:latin typeface="Times New Roman" pitchFamily="18" charset="0"/>
              </a:rPr>
              <a:t>People </a:t>
            </a:r>
            <a:r>
              <a:rPr lang="en-US" sz="3600" dirty="0">
                <a:latin typeface="Times New Roman" pitchFamily="18" charset="0"/>
              </a:rPr>
              <a:t>with Autism Spectrum Disorder think in pictures</a:t>
            </a:r>
          </a:p>
          <a:p>
            <a:pPr marL="342900" indent="-342900" eaLnBrk="1" hangingPunct="1">
              <a:spcBef>
                <a:spcPct val="20000"/>
              </a:spcBef>
              <a:buClr>
                <a:schemeClr val="tx2"/>
              </a:buClr>
              <a:buSzPct val="90000"/>
              <a:buFont typeface="Symbol" pitchFamily="18" charset="2"/>
              <a:buNone/>
            </a:pPr>
            <a:endParaRPr lang="en-US" sz="3600" dirty="0">
              <a:solidFill>
                <a:srgbClr val="EED410"/>
              </a:solidFill>
              <a:latin typeface="Times New Roman" pitchFamily="18" charset="0"/>
            </a:endParaRPr>
          </a:p>
        </p:txBody>
      </p:sp>
      <p:pic>
        <p:nvPicPr>
          <p:cNvPr id="819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2362200"/>
            <a:ext cx="2332038" cy="4114800"/>
          </a:xfrm>
          <a:prstGeom prst="rect">
            <a:avLst/>
          </a:prstGeom>
          <a:solidFill>
            <a:schemeClr val="bg1"/>
          </a:solidFill>
          <a:ln>
            <a:noFill/>
          </a:ln>
          <a:effectLs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childTnLst>
                                    <p:set>
                                      <p:cBhvr>
                                        <p:cTn id="6" dur="1" fill="hold">
                                          <p:stCondLst>
                                            <p:cond delay="0"/>
                                          </p:stCondLst>
                                        </p:cTn>
                                        <p:tgtEl>
                                          <p:spTgt spid="80899"/>
                                        </p:tgtEl>
                                        <p:attrNameLst>
                                          <p:attrName>style.visibility</p:attrName>
                                        </p:attrNameLst>
                                      </p:cBhvr>
                                      <p:to>
                                        <p:strVal val="visible"/>
                                      </p:to>
                                    </p:set>
                                    <p:anim calcmode="lin" valueType="num">
                                      <p:cBhvr additive="base">
                                        <p:cTn id="7" dur="500" fill="hold"/>
                                        <p:tgtEl>
                                          <p:spTgt spid="80899"/>
                                        </p:tgtEl>
                                        <p:attrNameLst>
                                          <p:attrName>ppt_x</p:attrName>
                                        </p:attrNameLst>
                                      </p:cBhvr>
                                      <p:tavLst>
                                        <p:tav tm="0">
                                          <p:val>
                                            <p:strVal val="1+#ppt_w/2"/>
                                          </p:val>
                                        </p:tav>
                                        <p:tav tm="100000">
                                          <p:val>
                                            <p:strVal val="#ppt_x"/>
                                          </p:val>
                                        </p:tav>
                                      </p:tavLst>
                                    </p:anim>
                                    <p:anim calcmode="lin" valueType="num">
                                      <p:cBhvr additive="base">
                                        <p:cTn id="8" dur="500" fill="hold"/>
                                        <p:tgtEl>
                                          <p:spTgt spid="8089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899"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Footer Placeholder 2"/>
          <p:cNvSpPr>
            <a:spLocks noGrp="1"/>
          </p:cNvSpPr>
          <p:nvPr>
            <p:ph type="ftr" sz="quarter" idx="11"/>
          </p:nvPr>
        </p:nvSpPr>
        <p:spPr>
          <a:noFill/>
        </p:spPr>
        <p:txBody>
          <a:bodyPr/>
          <a:lstStyle>
            <a:lvl1pPr>
              <a:defRPr>
                <a:solidFill>
                  <a:srgbClr val="219797"/>
                </a:solidFill>
                <a:latin typeface="Arial" charset="0"/>
              </a:defRPr>
            </a:lvl1pPr>
            <a:lvl2pPr marL="742950" indent="-285750">
              <a:defRPr>
                <a:solidFill>
                  <a:srgbClr val="219797"/>
                </a:solidFill>
                <a:latin typeface="Arial" charset="0"/>
              </a:defRPr>
            </a:lvl2pPr>
            <a:lvl3pPr marL="1143000" indent="-228600">
              <a:defRPr>
                <a:solidFill>
                  <a:srgbClr val="219797"/>
                </a:solidFill>
                <a:latin typeface="Arial" charset="0"/>
              </a:defRPr>
            </a:lvl3pPr>
            <a:lvl4pPr marL="1600200" indent="-228600">
              <a:defRPr>
                <a:solidFill>
                  <a:srgbClr val="219797"/>
                </a:solidFill>
                <a:latin typeface="Arial" charset="0"/>
              </a:defRPr>
            </a:lvl4pPr>
            <a:lvl5pPr marL="2057400" indent="-228600">
              <a:defRPr>
                <a:solidFill>
                  <a:srgbClr val="219797"/>
                </a:solidFill>
                <a:latin typeface="Arial" charset="0"/>
              </a:defRPr>
            </a:lvl5pPr>
            <a:lvl6pPr marL="2514600" indent="-228600" eaLnBrk="0" fontAlgn="base" hangingPunct="0">
              <a:spcBef>
                <a:spcPct val="0"/>
              </a:spcBef>
              <a:spcAft>
                <a:spcPct val="0"/>
              </a:spcAft>
              <a:defRPr>
                <a:solidFill>
                  <a:srgbClr val="219797"/>
                </a:solidFill>
                <a:latin typeface="Arial" charset="0"/>
              </a:defRPr>
            </a:lvl6pPr>
            <a:lvl7pPr marL="2971800" indent="-228600" eaLnBrk="0" fontAlgn="base" hangingPunct="0">
              <a:spcBef>
                <a:spcPct val="0"/>
              </a:spcBef>
              <a:spcAft>
                <a:spcPct val="0"/>
              </a:spcAft>
              <a:defRPr>
                <a:solidFill>
                  <a:srgbClr val="219797"/>
                </a:solidFill>
                <a:latin typeface="Arial" charset="0"/>
              </a:defRPr>
            </a:lvl7pPr>
            <a:lvl8pPr marL="3429000" indent="-228600" eaLnBrk="0" fontAlgn="base" hangingPunct="0">
              <a:spcBef>
                <a:spcPct val="0"/>
              </a:spcBef>
              <a:spcAft>
                <a:spcPct val="0"/>
              </a:spcAft>
              <a:defRPr>
                <a:solidFill>
                  <a:srgbClr val="219797"/>
                </a:solidFill>
                <a:latin typeface="Arial" charset="0"/>
              </a:defRPr>
            </a:lvl8pPr>
            <a:lvl9pPr marL="3886200" indent="-228600" eaLnBrk="0" fontAlgn="base" hangingPunct="0">
              <a:spcBef>
                <a:spcPct val="0"/>
              </a:spcBef>
              <a:spcAft>
                <a:spcPct val="0"/>
              </a:spcAft>
              <a:defRPr>
                <a:solidFill>
                  <a:srgbClr val="219797"/>
                </a:solidFill>
                <a:latin typeface="Arial" charset="0"/>
              </a:defRPr>
            </a:lvl9pPr>
          </a:lstStyle>
          <a:p>
            <a:r>
              <a:rPr lang="en-US" smtClean="0">
                <a:solidFill>
                  <a:schemeClr val="tx1"/>
                </a:solidFill>
              </a:rPr>
              <a:t>Patricia Rakovic MA CCC/SLP</a:t>
            </a:r>
          </a:p>
        </p:txBody>
      </p:sp>
      <p:sp>
        <p:nvSpPr>
          <p:cNvPr id="9219" name="Rectangle 2"/>
          <p:cNvSpPr>
            <a:spLocks noChangeArrowheads="1"/>
          </p:cNvSpPr>
          <p:nvPr/>
        </p:nvSpPr>
        <p:spPr bwMode="auto">
          <a:xfrm>
            <a:off x="838200" y="8763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eaLnBrk="1" hangingPunct="1"/>
            <a:r>
              <a:rPr lang="en-US" sz="4400" dirty="0">
                <a:latin typeface="Times New Roman" pitchFamily="18" charset="0"/>
              </a:rPr>
              <a:t>One Channel Processing</a:t>
            </a:r>
          </a:p>
        </p:txBody>
      </p:sp>
      <p:sp>
        <p:nvSpPr>
          <p:cNvPr id="82947" name="Rectangle 3"/>
          <p:cNvSpPr>
            <a:spLocks noChangeArrowheads="1"/>
          </p:cNvSpPr>
          <p:nvPr/>
        </p:nvSpPr>
        <p:spPr bwMode="auto">
          <a:xfrm>
            <a:off x="914400" y="2057400"/>
            <a:ext cx="38100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eaLnBrk="1" hangingPunct="1">
              <a:spcBef>
                <a:spcPct val="20000"/>
              </a:spcBef>
              <a:buClr>
                <a:schemeClr val="tx2"/>
              </a:buClr>
              <a:buSzPct val="90000"/>
              <a:buFont typeface="Symbol" pitchFamily="18" charset="2"/>
              <a:buChar char="¨"/>
            </a:pPr>
            <a:r>
              <a:rPr lang="en-US" sz="2800" dirty="0">
                <a:latin typeface="Times New Roman" pitchFamily="18" charset="0"/>
              </a:rPr>
              <a:t>Children with ASD may process one channel at a time</a:t>
            </a:r>
          </a:p>
          <a:p>
            <a:pPr marL="342900" indent="-342900" eaLnBrk="1" hangingPunct="1">
              <a:spcBef>
                <a:spcPct val="20000"/>
              </a:spcBef>
              <a:buClr>
                <a:schemeClr val="tx2"/>
              </a:buClr>
              <a:buSzPct val="90000"/>
              <a:buFont typeface="Symbol" pitchFamily="18" charset="2"/>
              <a:buChar char="¨"/>
            </a:pPr>
            <a:r>
              <a:rPr lang="en-US" sz="2800" dirty="0">
                <a:latin typeface="Times New Roman" pitchFamily="18" charset="0"/>
              </a:rPr>
              <a:t>It is often difficult for them to look at you and listen to you at the same time</a:t>
            </a:r>
          </a:p>
        </p:txBody>
      </p:sp>
      <p:pic>
        <p:nvPicPr>
          <p:cNvPr id="9221" name="Picture 4" descr="AG00374_"/>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5497513" y="2286000"/>
            <a:ext cx="36576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2947">
                                            <p:txEl>
                                              <p:pRg st="0" end="0"/>
                                            </p:txEl>
                                          </p:spTgt>
                                        </p:tgtEl>
                                        <p:attrNameLst>
                                          <p:attrName>style.visibility</p:attrName>
                                        </p:attrNameLst>
                                      </p:cBhvr>
                                      <p:to>
                                        <p:strVal val="visible"/>
                                      </p:to>
                                    </p:set>
                                    <p:anim calcmode="lin" valueType="num">
                                      <p:cBhvr additive="base">
                                        <p:cTn id="7" dur="500" fill="hold"/>
                                        <p:tgtEl>
                                          <p:spTgt spid="8294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8294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2947">
                                            <p:txEl>
                                              <p:pRg st="1" end="1"/>
                                            </p:txEl>
                                          </p:spTgt>
                                        </p:tgtEl>
                                        <p:attrNameLst>
                                          <p:attrName>style.visibility</p:attrName>
                                        </p:attrNameLst>
                                      </p:cBhvr>
                                      <p:to>
                                        <p:strVal val="visible"/>
                                      </p:to>
                                    </p:set>
                                    <p:anim calcmode="lin" valueType="num">
                                      <p:cBhvr additive="base">
                                        <p:cTn id="13" dur="500" fill="hold"/>
                                        <p:tgtEl>
                                          <p:spTgt spid="8294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82947">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7" grpId="0" build="p"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2"/>
          <p:cNvSpPr>
            <a:spLocks noGrp="1" noChangeArrowheads="1"/>
          </p:cNvSpPr>
          <p:nvPr>
            <p:ph type="title"/>
          </p:nvPr>
        </p:nvSpPr>
        <p:spPr/>
        <p:txBody>
          <a:bodyPr/>
          <a:lstStyle/>
          <a:p>
            <a:pPr algn="ctr" eaLnBrk="1" hangingPunct="1"/>
            <a:r>
              <a:rPr lang="en-US" dirty="0" smtClean="0"/>
              <a:t>Difficulty Reading Social Cues</a:t>
            </a:r>
          </a:p>
        </p:txBody>
      </p:sp>
      <p:pic>
        <p:nvPicPr>
          <p:cNvPr id="13317" name="Picture 4" descr="j0178845"/>
          <p:cNvPicPr>
            <a:picLocks noGrp="1" noChangeAspect="1" noChangeArrowheads="1"/>
          </p:cNvPicPr>
          <p:nvPr>
            <p:ph type="clipArt" sz="half" idx="1"/>
          </p:nvPr>
        </p:nvPicPr>
        <p:blipFill>
          <a:blip r:embed="rId2">
            <a:extLst>
              <a:ext uri="{28A0092B-C50C-407E-A947-70E740481C1C}">
                <a14:useLocalDpi xmlns:a14="http://schemas.microsoft.com/office/drawing/2010/main" val="0"/>
              </a:ext>
            </a:extLst>
          </a:blip>
          <a:srcRect/>
          <a:stretch>
            <a:fillRect/>
          </a:stretch>
        </p:blipFill>
        <p:spPr>
          <a:xfrm>
            <a:off x="533400" y="2438400"/>
            <a:ext cx="3810000" cy="2540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3316" name="Rectangle 3"/>
          <p:cNvSpPr>
            <a:spLocks noGrp="1" noChangeArrowheads="1"/>
          </p:cNvSpPr>
          <p:nvPr>
            <p:ph type="body" sz="half" idx="2"/>
          </p:nvPr>
        </p:nvSpPr>
        <p:spPr>
          <a:xfrm>
            <a:off x="3994150" y="2351088"/>
            <a:ext cx="4464050" cy="3668712"/>
          </a:xfrm>
        </p:spPr>
        <p:txBody>
          <a:bodyPr/>
          <a:lstStyle/>
          <a:p>
            <a:pPr algn="ctr" eaLnBrk="1" hangingPunct="1"/>
            <a:r>
              <a:rPr lang="en-US" sz="2800" dirty="0" smtClean="0"/>
              <a:t>The actions of others are confusing to these children and they may withdraw from social interactions.</a:t>
            </a:r>
          </a:p>
          <a:p>
            <a:pPr algn="ctr" eaLnBrk="1" hangingPunct="1"/>
            <a:r>
              <a:rPr lang="en-US" sz="2800" dirty="0" smtClean="0"/>
              <a:t> Many have difficulty with interactive play</a:t>
            </a:r>
            <a:r>
              <a:rPr lang="en-US" sz="2800" dirty="0" smtClean="0">
                <a:solidFill>
                  <a:srgbClr val="FFC000"/>
                </a:solidFill>
              </a:rPr>
              <a:t>.</a:t>
            </a:r>
          </a:p>
          <a:p>
            <a:pPr eaLnBrk="1" hangingPunct="1"/>
            <a:endParaRPr lang="en-US" sz="2800" dirty="0" smtClean="0">
              <a:solidFill>
                <a:srgbClr val="000000"/>
              </a:solidFill>
            </a:endParaRPr>
          </a:p>
        </p:txBody>
      </p:sp>
      <p:sp>
        <p:nvSpPr>
          <p:cNvPr id="13314" name="Footer Placeholder 5"/>
          <p:cNvSpPr>
            <a:spLocks noGrp="1"/>
          </p:cNvSpPr>
          <p:nvPr>
            <p:ph type="ftr" sz="quarter" idx="11"/>
          </p:nvPr>
        </p:nvSpPr>
        <p:spPr>
          <a:noFill/>
        </p:spPr>
        <p:txBody>
          <a:bodyPr/>
          <a:lstStyle>
            <a:lvl1pPr>
              <a:defRPr>
                <a:solidFill>
                  <a:srgbClr val="219797"/>
                </a:solidFill>
                <a:latin typeface="Arial" charset="0"/>
              </a:defRPr>
            </a:lvl1pPr>
            <a:lvl2pPr marL="742950" indent="-285750">
              <a:defRPr>
                <a:solidFill>
                  <a:srgbClr val="219797"/>
                </a:solidFill>
                <a:latin typeface="Arial" charset="0"/>
              </a:defRPr>
            </a:lvl2pPr>
            <a:lvl3pPr marL="1143000" indent="-228600">
              <a:defRPr>
                <a:solidFill>
                  <a:srgbClr val="219797"/>
                </a:solidFill>
                <a:latin typeface="Arial" charset="0"/>
              </a:defRPr>
            </a:lvl3pPr>
            <a:lvl4pPr marL="1600200" indent="-228600">
              <a:defRPr>
                <a:solidFill>
                  <a:srgbClr val="219797"/>
                </a:solidFill>
                <a:latin typeface="Arial" charset="0"/>
              </a:defRPr>
            </a:lvl4pPr>
            <a:lvl5pPr marL="2057400" indent="-228600">
              <a:defRPr>
                <a:solidFill>
                  <a:srgbClr val="219797"/>
                </a:solidFill>
                <a:latin typeface="Arial" charset="0"/>
              </a:defRPr>
            </a:lvl5pPr>
            <a:lvl6pPr marL="2514600" indent="-228600" eaLnBrk="0" fontAlgn="base" hangingPunct="0">
              <a:spcBef>
                <a:spcPct val="0"/>
              </a:spcBef>
              <a:spcAft>
                <a:spcPct val="0"/>
              </a:spcAft>
              <a:defRPr>
                <a:solidFill>
                  <a:srgbClr val="219797"/>
                </a:solidFill>
                <a:latin typeface="Arial" charset="0"/>
              </a:defRPr>
            </a:lvl6pPr>
            <a:lvl7pPr marL="2971800" indent="-228600" eaLnBrk="0" fontAlgn="base" hangingPunct="0">
              <a:spcBef>
                <a:spcPct val="0"/>
              </a:spcBef>
              <a:spcAft>
                <a:spcPct val="0"/>
              </a:spcAft>
              <a:defRPr>
                <a:solidFill>
                  <a:srgbClr val="219797"/>
                </a:solidFill>
                <a:latin typeface="Arial" charset="0"/>
              </a:defRPr>
            </a:lvl7pPr>
            <a:lvl8pPr marL="3429000" indent="-228600" eaLnBrk="0" fontAlgn="base" hangingPunct="0">
              <a:spcBef>
                <a:spcPct val="0"/>
              </a:spcBef>
              <a:spcAft>
                <a:spcPct val="0"/>
              </a:spcAft>
              <a:defRPr>
                <a:solidFill>
                  <a:srgbClr val="219797"/>
                </a:solidFill>
                <a:latin typeface="Arial" charset="0"/>
              </a:defRPr>
            </a:lvl8pPr>
            <a:lvl9pPr marL="3886200" indent="-228600" eaLnBrk="0" fontAlgn="base" hangingPunct="0">
              <a:spcBef>
                <a:spcPct val="0"/>
              </a:spcBef>
              <a:spcAft>
                <a:spcPct val="0"/>
              </a:spcAft>
              <a:defRPr>
                <a:solidFill>
                  <a:srgbClr val="219797"/>
                </a:solidFill>
                <a:latin typeface="Arial" charset="0"/>
              </a:defRPr>
            </a:lvl9pPr>
          </a:lstStyle>
          <a:p>
            <a:r>
              <a:rPr lang="en-US" smtClean="0">
                <a:solidFill>
                  <a:schemeClr val="tx1"/>
                </a:solidFill>
              </a:rPr>
              <a:t>Patricia Rakovic MA CCC/SLP</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2"/>
          <p:cNvSpPr>
            <a:spLocks noGrp="1" noChangeArrowheads="1"/>
          </p:cNvSpPr>
          <p:nvPr>
            <p:ph type="title"/>
          </p:nvPr>
        </p:nvSpPr>
        <p:spPr/>
        <p:txBody>
          <a:bodyPr/>
          <a:lstStyle/>
          <a:p>
            <a:pPr algn="ctr" eaLnBrk="1" hangingPunct="1"/>
            <a:r>
              <a:rPr lang="en-US" smtClean="0">
                <a:solidFill>
                  <a:srgbClr val="FFC000"/>
                </a:solidFill>
              </a:rPr>
              <a:t>Difficulty Reading Social Cues</a:t>
            </a:r>
          </a:p>
        </p:txBody>
      </p:sp>
      <p:sp>
        <p:nvSpPr>
          <p:cNvPr id="14340" name="Rectangle 3"/>
          <p:cNvSpPr>
            <a:spLocks noGrp="1" noChangeArrowheads="1"/>
          </p:cNvSpPr>
          <p:nvPr>
            <p:ph type="body" sz="half" idx="1"/>
          </p:nvPr>
        </p:nvSpPr>
        <p:spPr>
          <a:xfrm>
            <a:off x="533400" y="2209800"/>
            <a:ext cx="4470400" cy="3810000"/>
          </a:xfrm>
          <a:solidFill>
            <a:schemeClr val="accent1"/>
          </a:solidFill>
        </p:spPr>
        <p:txBody>
          <a:bodyPr/>
          <a:lstStyle/>
          <a:p>
            <a:pPr eaLnBrk="1" hangingPunct="1"/>
            <a:r>
              <a:rPr lang="en-US" sz="2800" smtClean="0">
                <a:solidFill>
                  <a:srgbClr val="000000"/>
                </a:solidFill>
              </a:rPr>
              <a:t>Children with ASD have difficulty picking up nonverbal cues </a:t>
            </a:r>
          </a:p>
          <a:p>
            <a:pPr eaLnBrk="1" hangingPunct="1"/>
            <a:r>
              <a:rPr lang="en-US" sz="2800" smtClean="0">
                <a:solidFill>
                  <a:srgbClr val="000000"/>
                </a:solidFill>
              </a:rPr>
              <a:t>Yale studies point to the fact that they are not looking at some of the cues that need to be processed</a:t>
            </a:r>
          </a:p>
        </p:txBody>
      </p:sp>
      <p:pic>
        <p:nvPicPr>
          <p:cNvPr id="14341" name="Picture 4" descr="AG00317_"/>
          <p:cNvPicPr>
            <a:picLocks noGrp="1" noChangeAspect="1" noChangeArrowheads="1" noCrop="1"/>
          </p:cNvPicPr>
          <p:nvPr>
            <p:ph type="clipArt" sz="half" idx="2"/>
          </p:nvPr>
        </p:nvPicPr>
        <p:blipFill>
          <a:blip r:embed="rId3">
            <a:extLst>
              <a:ext uri="{28A0092B-C50C-407E-A947-70E740481C1C}">
                <a14:useLocalDpi xmlns:a14="http://schemas.microsoft.com/office/drawing/2010/main" val="0"/>
              </a:ext>
            </a:extLst>
          </a:blip>
          <a:stretch>
            <a:fillRect/>
          </a:stretch>
        </p:blipFill>
        <p:spPr>
          <a:xfrm>
            <a:off x="5995987" y="3448050"/>
            <a:ext cx="1038225" cy="13335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4338" name="Footer Placeholder 5"/>
          <p:cNvSpPr>
            <a:spLocks noGrp="1"/>
          </p:cNvSpPr>
          <p:nvPr>
            <p:ph type="ftr" sz="quarter" idx="11"/>
          </p:nvPr>
        </p:nvSpPr>
        <p:spPr>
          <a:noFill/>
        </p:spPr>
        <p:txBody>
          <a:bodyPr/>
          <a:lstStyle>
            <a:lvl1pPr>
              <a:defRPr>
                <a:solidFill>
                  <a:srgbClr val="219797"/>
                </a:solidFill>
                <a:latin typeface="Arial" charset="0"/>
              </a:defRPr>
            </a:lvl1pPr>
            <a:lvl2pPr marL="742950" indent="-285750">
              <a:defRPr>
                <a:solidFill>
                  <a:srgbClr val="219797"/>
                </a:solidFill>
                <a:latin typeface="Arial" charset="0"/>
              </a:defRPr>
            </a:lvl2pPr>
            <a:lvl3pPr marL="1143000" indent="-228600">
              <a:defRPr>
                <a:solidFill>
                  <a:srgbClr val="219797"/>
                </a:solidFill>
                <a:latin typeface="Arial" charset="0"/>
              </a:defRPr>
            </a:lvl3pPr>
            <a:lvl4pPr marL="1600200" indent="-228600">
              <a:defRPr>
                <a:solidFill>
                  <a:srgbClr val="219797"/>
                </a:solidFill>
                <a:latin typeface="Arial" charset="0"/>
              </a:defRPr>
            </a:lvl4pPr>
            <a:lvl5pPr marL="2057400" indent="-228600">
              <a:defRPr>
                <a:solidFill>
                  <a:srgbClr val="219797"/>
                </a:solidFill>
                <a:latin typeface="Arial" charset="0"/>
              </a:defRPr>
            </a:lvl5pPr>
            <a:lvl6pPr marL="2514600" indent="-228600" eaLnBrk="0" fontAlgn="base" hangingPunct="0">
              <a:spcBef>
                <a:spcPct val="0"/>
              </a:spcBef>
              <a:spcAft>
                <a:spcPct val="0"/>
              </a:spcAft>
              <a:defRPr>
                <a:solidFill>
                  <a:srgbClr val="219797"/>
                </a:solidFill>
                <a:latin typeface="Arial" charset="0"/>
              </a:defRPr>
            </a:lvl6pPr>
            <a:lvl7pPr marL="2971800" indent="-228600" eaLnBrk="0" fontAlgn="base" hangingPunct="0">
              <a:spcBef>
                <a:spcPct val="0"/>
              </a:spcBef>
              <a:spcAft>
                <a:spcPct val="0"/>
              </a:spcAft>
              <a:defRPr>
                <a:solidFill>
                  <a:srgbClr val="219797"/>
                </a:solidFill>
                <a:latin typeface="Arial" charset="0"/>
              </a:defRPr>
            </a:lvl7pPr>
            <a:lvl8pPr marL="3429000" indent="-228600" eaLnBrk="0" fontAlgn="base" hangingPunct="0">
              <a:spcBef>
                <a:spcPct val="0"/>
              </a:spcBef>
              <a:spcAft>
                <a:spcPct val="0"/>
              </a:spcAft>
              <a:defRPr>
                <a:solidFill>
                  <a:srgbClr val="219797"/>
                </a:solidFill>
                <a:latin typeface="Arial" charset="0"/>
              </a:defRPr>
            </a:lvl8pPr>
            <a:lvl9pPr marL="3886200" indent="-228600" eaLnBrk="0" fontAlgn="base" hangingPunct="0">
              <a:spcBef>
                <a:spcPct val="0"/>
              </a:spcBef>
              <a:spcAft>
                <a:spcPct val="0"/>
              </a:spcAft>
              <a:defRPr>
                <a:solidFill>
                  <a:srgbClr val="219797"/>
                </a:solidFill>
                <a:latin typeface="Arial" charset="0"/>
              </a:defRPr>
            </a:lvl9pPr>
          </a:lstStyle>
          <a:p>
            <a:r>
              <a:rPr lang="en-US" smtClean="0">
                <a:solidFill>
                  <a:schemeClr val="tx1"/>
                </a:solidFill>
              </a:rPr>
              <a:t>Patricia Rakovic MA CCC/SLP</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Footer Placeholder 2"/>
          <p:cNvSpPr>
            <a:spLocks noGrp="1"/>
          </p:cNvSpPr>
          <p:nvPr>
            <p:ph type="ftr" sz="quarter" idx="11"/>
          </p:nvPr>
        </p:nvSpPr>
        <p:spPr>
          <a:noFill/>
        </p:spPr>
        <p:txBody>
          <a:bodyPr/>
          <a:lstStyle>
            <a:lvl1pPr>
              <a:defRPr>
                <a:solidFill>
                  <a:srgbClr val="219797"/>
                </a:solidFill>
                <a:latin typeface="Arial" charset="0"/>
              </a:defRPr>
            </a:lvl1pPr>
            <a:lvl2pPr marL="742950" indent="-285750">
              <a:defRPr>
                <a:solidFill>
                  <a:srgbClr val="219797"/>
                </a:solidFill>
                <a:latin typeface="Arial" charset="0"/>
              </a:defRPr>
            </a:lvl2pPr>
            <a:lvl3pPr marL="1143000" indent="-228600">
              <a:defRPr>
                <a:solidFill>
                  <a:srgbClr val="219797"/>
                </a:solidFill>
                <a:latin typeface="Arial" charset="0"/>
              </a:defRPr>
            </a:lvl3pPr>
            <a:lvl4pPr marL="1600200" indent="-228600">
              <a:defRPr>
                <a:solidFill>
                  <a:srgbClr val="219797"/>
                </a:solidFill>
                <a:latin typeface="Arial" charset="0"/>
              </a:defRPr>
            </a:lvl4pPr>
            <a:lvl5pPr marL="2057400" indent="-228600">
              <a:defRPr>
                <a:solidFill>
                  <a:srgbClr val="219797"/>
                </a:solidFill>
                <a:latin typeface="Arial" charset="0"/>
              </a:defRPr>
            </a:lvl5pPr>
            <a:lvl6pPr marL="2514600" indent="-228600" eaLnBrk="0" fontAlgn="base" hangingPunct="0">
              <a:spcBef>
                <a:spcPct val="0"/>
              </a:spcBef>
              <a:spcAft>
                <a:spcPct val="0"/>
              </a:spcAft>
              <a:defRPr>
                <a:solidFill>
                  <a:srgbClr val="219797"/>
                </a:solidFill>
                <a:latin typeface="Arial" charset="0"/>
              </a:defRPr>
            </a:lvl6pPr>
            <a:lvl7pPr marL="2971800" indent="-228600" eaLnBrk="0" fontAlgn="base" hangingPunct="0">
              <a:spcBef>
                <a:spcPct val="0"/>
              </a:spcBef>
              <a:spcAft>
                <a:spcPct val="0"/>
              </a:spcAft>
              <a:defRPr>
                <a:solidFill>
                  <a:srgbClr val="219797"/>
                </a:solidFill>
                <a:latin typeface="Arial" charset="0"/>
              </a:defRPr>
            </a:lvl7pPr>
            <a:lvl8pPr marL="3429000" indent="-228600" eaLnBrk="0" fontAlgn="base" hangingPunct="0">
              <a:spcBef>
                <a:spcPct val="0"/>
              </a:spcBef>
              <a:spcAft>
                <a:spcPct val="0"/>
              </a:spcAft>
              <a:defRPr>
                <a:solidFill>
                  <a:srgbClr val="219797"/>
                </a:solidFill>
                <a:latin typeface="Arial" charset="0"/>
              </a:defRPr>
            </a:lvl8pPr>
            <a:lvl9pPr marL="3886200" indent="-228600" eaLnBrk="0" fontAlgn="base" hangingPunct="0">
              <a:spcBef>
                <a:spcPct val="0"/>
              </a:spcBef>
              <a:spcAft>
                <a:spcPct val="0"/>
              </a:spcAft>
              <a:defRPr>
                <a:solidFill>
                  <a:srgbClr val="219797"/>
                </a:solidFill>
                <a:latin typeface="Arial" charset="0"/>
              </a:defRPr>
            </a:lvl9pPr>
          </a:lstStyle>
          <a:p>
            <a:r>
              <a:rPr lang="en-US" smtClean="0">
                <a:solidFill>
                  <a:schemeClr val="tx1"/>
                </a:solidFill>
              </a:rPr>
              <a:t>Patricia Rakovic MA CCC/SLP</a:t>
            </a:r>
          </a:p>
        </p:txBody>
      </p:sp>
      <p:pic>
        <p:nvPicPr>
          <p:cNvPr id="23555" name="Picture 2" descr="398px-Autismbrain">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0"/>
            <a:ext cx="8763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GB" smtClean="0">
                <a:latin typeface="Palatino" charset="0"/>
              </a:rPr>
              <a:t>Where in the brain is autism?</a:t>
            </a:r>
          </a:p>
        </p:txBody>
      </p:sp>
      <p:sp>
        <p:nvSpPr>
          <p:cNvPr id="37891" name="Rectangle 3"/>
          <p:cNvSpPr>
            <a:spLocks noGrp="1" noChangeArrowheads="1"/>
          </p:cNvSpPr>
          <p:nvPr>
            <p:ph idx="1"/>
          </p:nvPr>
        </p:nvSpPr>
        <p:spPr/>
        <p:txBody>
          <a:bodyPr/>
          <a:lstStyle/>
          <a:p>
            <a:r>
              <a:rPr lang="en-GB" b="1" smtClean="0">
                <a:latin typeface="Palatino" charset="0"/>
              </a:rPr>
              <a:t>Frontotemporal</a:t>
            </a:r>
            <a:r>
              <a:rPr lang="en-GB" smtClean="0">
                <a:latin typeface="Palatino" charset="0"/>
              </a:rPr>
              <a:t> brain dysfunction suggested by</a:t>
            </a:r>
          </a:p>
          <a:p>
            <a:pPr lvl="1"/>
            <a:r>
              <a:rPr lang="en-GB" smtClean="0">
                <a:latin typeface="Palatino" charset="0"/>
              </a:rPr>
              <a:t>Autopsy studies</a:t>
            </a:r>
          </a:p>
          <a:p>
            <a:pPr lvl="1"/>
            <a:r>
              <a:rPr lang="en-GB" smtClean="0">
                <a:latin typeface="Palatino" charset="0"/>
              </a:rPr>
              <a:t>Functional imaging studies</a:t>
            </a:r>
          </a:p>
          <a:p>
            <a:pPr lvl="1"/>
            <a:r>
              <a:rPr lang="en-GB" smtClean="0">
                <a:latin typeface="Palatino" charset="0"/>
              </a:rPr>
              <a:t>Neuropsychological studies</a:t>
            </a:r>
          </a:p>
          <a:p>
            <a:pPr lvl="1"/>
            <a:r>
              <a:rPr lang="en-GB" smtClean="0">
                <a:latin typeface="Palatino" charset="0"/>
              </a:rPr>
              <a:t>Combined neuropsychological-neuroimaging studies</a:t>
            </a:r>
          </a:p>
          <a:p>
            <a:pPr lvl="1"/>
            <a:r>
              <a:rPr lang="en-GB" smtClean="0">
                <a:latin typeface="Palatino" charset="0"/>
              </a:rPr>
              <a:t>Clinical picture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7891">
                                            <p:txEl>
                                              <p:pRg st="0" end="0"/>
                                            </p:txEl>
                                          </p:spTgt>
                                        </p:tgtEl>
                                        <p:attrNameLst>
                                          <p:attrName>style.visibility</p:attrName>
                                        </p:attrNameLst>
                                      </p:cBhvr>
                                      <p:to>
                                        <p:strVal val="visible"/>
                                      </p:to>
                                    </p:set>
                                    <p:animEffect transition="in" filter="wipe(left)">
                                      <p:cBhvr>
                                        <p:cTn id="7" dur="500"/>
                                        <p:tgtEl>
                                          <p:spTgt spid="37891">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7891">
                                            <p:txEl>
                                              <p:pRg st="1" end="1"/>
                                            </p:txEl>
                                          </p:spTgt>
                                        </p:tgtEl>
                                        <p:attrNameLst>
                                          <p:attrName>style.visibility</p:attrName>
                                        </p:attrNameLst>
                                      </p:cBhvr>
                                      <p:to>
                                        <p:strVal val="visible"/>
                                      </p:to>
                                    </p:set>
                                    <p:animEffect transition="in" filter="wipe(left)">
                                      <p:cBhvr>
                                        <p:cTn id="10" dur="500"/>
                                        <p:tgtEl>
                                          <p:spTgt spid="37891">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7891">
                                            <p:txEl>
                                              <p:pRg st="2" end="2"/>
                                            </p:txEl>
                                          </p:spTgt>
                                        </p:tgtEl>
                                        <p:attrNameLst>
                                          <p:attrName>style.visibility</p:attrName>
                                        </p:attrNameLst>
                                      </p:cBhvr>
                                      <p:to>
                                        <p:strVal val="visible"/>
                                      </p:to>
                                    </p:set>
                                    <p:animEffect transition="in" filter="wipe(left)">
                                      <p:cBhvr>
                                        <p:cTn id="13" dur="500"/>
                                        <p:tgtEl>
                                          <p:spTgt spid="37891">
                                            <p:txEl>
                                              <p:pRg st="2" end="2"/>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7891">
                                            <p:txEl>
                                              <p:pRg st="3" end="3"/>
                                            </p:txEl>
                                          </p:spTgt>
                                        </p:tgtEl>
                                        <p:attrNameLst>
                                          <p:attrName>style.visibility</p:attrName>
                                        </p:attrNameLst>
                                      </p:cBhvr>
                                      <p:to>
                                        <p:strVal val="visible"/>
                                      </p:to>
                                    </p:set>
                                    <p:animEffect transition="in" filter="wipe(left)">
                                      <p:cBhvr>
                                        <p:cTn id="16" dur="500"/>
                                        <p:tgtEl>
                                          <p:spTgt spid="37891">
                                            <p:txEl>
                                              <p:pRg st="3" end="3"/>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7891">
                                            <p:txEl>
                                              <p:pRg st="4" end="4"/>
                                            </p:txEl>
                                          </p:spTgt>
                                        </p:tgtEl>
                                        <p:attrNameLst>
                                          <p:attrName>style.visibility</p:attrName>
                                        </p:attrNameLst>
                                      </p:cBhvr>
                                      <p:to>
                                        <p:strVal val="visible"/>
                                      </p:to>
                                    </p:set>
                                    <p:animEffect transition="in" filter="wipe(left)">
                                      <p:cBhvr>
                                        <p:cTn id="19" dur="500"/>
                                        <p:tgtEl>
                                          <p:spTgt spid="37891">
                                            <p:txEl>
                                              <p:pRg st="4" end="4"/>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7891">
                                            <p:txEl>
                                              <p:pRg st="5" end="5"/>
                                            </p:txEl>
                                          </p:spTgt>
                                        </p:tgtEl>
                                        <p:attrNameLst>
                                          <p:attrName>style.visibility</p:attrName>
                                        </p:attrNameLst>
                                      </p:cBhvr>
                                      <p:to>
                                        <p:strVal val="visible"/>
                                      </p:to>
                                    </p:set>
                                    <p:animEffect transition="in" filter="wipe(left)">
                                      <p:cBhvr>
                                        <p:cTn id="22" dur="500"/>
                                        <p:tgtEl>
                                          <p:spTgt spid="3789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1"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GB" smtClean="0">
                <a:latin typeface="Palatino" charset="0"/>
              </a:rPr>
              <a:t>Where in the brain is autism?</a:t>
            </a:r>
          </a:p>
        </p:txBody>
      </p:sp>
      <p:sp>
        <p:nvSpPr>
          <p:cNvPr id="53251" name="Rectangle 3"/>
          <p:cNvSpPr>
            <a:spLocks noGrp="1" noChangeArrowheads="1"/>
          </p:cNvSpPr>
          <p:nvPr>
            <p:ph idx="1"/>
          </p:nvPr>
        </p:nvSpPr>
        <p:spPr/>
        <p:txBody>
          <a:bodyPr/>
          <a:lstStyle/>
          <a:p>
            <a:r>
              <a:rPr lang="en-GB" sz="2800" b="1" smtClean="0">
                <a:latin typeface="Palatino" charset="0"/>
              </a:rPr>
              <a:t>Neuropsychological studies show</a:t>
            </a:r>
            <a:endParaRPr lang="en-GB" sz="2800" smtClean="0">
              <a:latin typeface="Palatino" charset="0"/>
            </a:endParaRPr>
          </a:p>
          <a:p>
            <a:pPr lvl="1"/>
            <a:r>
              <a:rPr lang="en-GB" sz="2400" smtClean="0">
                <a:latin typeface="Palatino" charset="0"/>
              </a:rPr>
              <a:t>Metarepresentation problems</a:t>
            </a:r>
          </a:p>
          <a:p>
            <a:pPr lvl="1"/>
            <a:r>
              <a:rPr lang="en-GB" sz="2400" smtClean="0">
                <a:latin typeface="Palatino" charset="0"/>
              </a:rPr>
              <a:t>Central coherence problems</a:t>
            </a:r>
          </a:p>
          <a:p>
            <a:pPr lvl="1"/>
            <a:r>
              <a:rPr lang="en-GB" sz="2400" smtClean="0">
                <a:latin typeface="Palatino" charset="0"/>
              </a:rPr>
              <a:t>Non-verbal learning disability in AS</a:t>
            </a:r>
          </a:p>
          <a:p>
            <a:pPr lvl="1"/>
            <a:r>
              <a:rPr lang="en-GB" sz="2400" smtClean="0">
                <a:latin typeface="Palatino" charset="0"/>
              </a:rPr>
              <a:t>Verbal learning disability in AD</a:t>
            </a:r>
          </a:p>
          <a:p>
            <a:pPr lvl="1"/>
            <a:r>
              <a:rPr lang="en-GB" sz="2400" smtClean="0">
                <a:latin typeface="Palatino" charset="0"/>
              </a:rPr>
              <a:t>Executive function deficits</a:t>
            </a:r>
          </a:p>
          <a:p>
            <a:pPr lvl="1"/>
            <a:r>
              <a:rPr lang="en-GB" sz="2400" smtClean="0">
                <a:latin typeface="Palatino" charset="0"/>
              </a:rPr>
              <a:t>Procedural (complex) learning deficits</a:t>
            </a:r>
          </a:p>
          <a:p>
            <a:pPr lvl="1"/>
            <a:r>
              <a:rPr lang="en-GB" sz="2400" smtClean="0">
                <a:latin typeface="Palatino" charset="0"/>
              </a:rPr>
              <a:t>Superior fact learning</a:t>
            </a:r>
          </a:p>
          <a:p>
            <a:pPr lvl="1"/>
            <a:r>
              <a:rPr lang="en-GB" sz="2400" smtClean="0">
                <a:latin typeface="Palatino" charset="0"/>
              </a:rPr>
              <a:t>Aberrant reading of facial expression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3251">
                                            <p:txEl>
                                              <p:pRg st="0" end="0"/>
                                            </p:txEl>
                                          </p:spTgt>
                                        </p:tgtEl>
                                        <p:attrNameLst>
                                          <p:attrName>style.visibility</p:attrName>
                                        </p:attrNameLst>
                                      </p:cBhvr>
                                      <p:to>
                                        <p:strVal val="visible"/>
                                      </p:to>
                                    </p:set>
                                    <p:animEffect transition="in" filter="wipe(left)">
                                      <p:cBhvr>
                                        <p:cTn id="7" dur="500"/>
                                        <p:tgtEl>
                                          <p:spTgt spid="53251">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3251">
                                            <p:txEl>
                                              <p:pRg st="1" end="1"/>
                                            </p:txEl>
                                          </p:spTgt>
                                        </p:tgtEl>
                                        <p:attrNameLst>
                                          <p:attrName>style.visibility</p:attrName>
                                        </p:attrNameLst>
                                      </p:cBhvr>
                                      <p:to>
                                        <p:strVal val="visible"/>
                                      </p:to>
                                    </p:set>
                                    <p:animEffect transition="in" filter="wipe(left)">
                                      <p:cBhvr>
                                        <p:cTn id="10" dur="500"/>
                                        <p:tgtEl>
                                          <p:spTgt spid="53251">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53251">
                                            <p:txEl>
                                              <p:pRg st="2" end="2"/>
                                            </p:txEl>
                                          </p:spTgt>
                                        </p:tgtEl>
                                        <p:attrNameLst>
                                          <p:attrName>style.visibility</p:attrName>
                                        </p:attrNameLst>
                                      </p:cBhvr>
                                      <p:to>
                                        <p:strVal val="visible"/>
                                      </p:to>
                                    </p:set>
                                    <p:animEffect transition="in" filter="wipe(left)">
                                      <p:cBhvr>
                                        <p:cTn id="13" dur="500"/>
                                        <p:tgtEl>
                                          <p:spTgt spid="53251">
                                            <p:txEl>
                                              <p:pRg st="2" end="2"/>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53251">
                                            <p:txEl>
                                              <p:pRg st="3" end="3"/>
                                            </p:txEl>
                                          </p:spTgt>
                                        </p:tgtEl>
                                        <p:attrNameLst>
                                          <p:attrName>style.visibility</p:attrName>
                                        </p:attrNameLst>
                                      </p:cBhvr>
                                      <p:to>
                                        <p:strVal val="visible"/>
                                      </p:to>
                                    </p:set>
                                    <p:animEffect transition="in" filter="wipe(left)">
                                      <p:cBhvr>
                                        <p:cTn id="16" dur="500"/>
                                        <p:tgtEl>
                                          <p:spTgt spid="53251">
                                            <p:txEl>
                                              <p:pRg st="3" end="3"/>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53251">
                                            <p:txEl>
                                              <p:pRg st="4" end="4"/>
                                            </p:txEl>
                                          </p:spTgt>
                                        </p:tgtEl>
                                        <p:attrNameLst>
                                          <p:attrName>style.visibility</p:attrName>
                                        </p:attrNameLst>
                                      </p:cBhvr>
                                      <p:to>
                                        <p:strVal val="visible"/>
                                      </p:to>
                                    </p:set>
                                    <p:animEffect transition="in" filter="wipe(left)">
                                      <p:cBhvr>
                                        <p:cTn id="19" dur="500"/>
                                        <p:tgtEl>
                                          <p:spTgt spid="53251">
                                            <p:txEl>
                                              <p:pRg st="4" end="4"/>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53251">
                                            <p:txEl>
                                              <p:pRg st="5" end="5"/>
                                            </p:txEl>
                                          </p:spTgt>
                                        </p:tgtEl>
                                        <p:attrNameLst>
                                          <p:attrName>style.visibility</p:attrName>
                                        </p:attrNameLst>
                                      </p:cBhvr>
                                      <p:to>
                                        <p:strVal val="visible"/>
                                      </p:to>
                                    </p:set>
                                    <p:animEffect transition="in" filter="wipe(left)">
                                      <p:cBhvr>
                                        <p:cTn id="22" dur="500"/>
                                        <p:tgtEl>
                                          <p:spTgt spid="53251">
                                            <p:txEl>
                                              <p:pRg st="5" end="5"/>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53251">
                                            <p:txEl>
                                              <p:pRg st="6" end="6"/>
                                            </p:txEl>
                                          </p:spTgt>
                                        </p:tgtEl>
                                        <p:attrNameLst>
                                          <p:attrName>style.visibility</p:attrName>
                                        </p:attrNameLst>
                                      </p:cBhvr>
                                      <p:to>
                                        <p:strVal val="visible"/>
                                      </p:to>
                                    </p:set>
                                    <p:animEffect transition="in" filter="wipe(left)">
                                      <p:cBhvr>
                                        <p:cTn id="25" dur="500"/>
                                        <p:tgtEl>
                                          <p:spTgt spid="53251">
                                            <p:txEl>
                                              <p:pRg st="6" end="6"/>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53251">
                                            <p:txEl>
                                              <p:pRg st="7" end="7"/>
                                            </p:txEl>
                                          </p:spTgt>
                                        </p:tgtEl>
                                        <p:attrNameLst>
                                          <p:attrName>style.visibility</p:attrName>
                                        </p:attrNameLst>
                                      </p:cBhvr>
                                      <p:to>
                                        <p:strVal val="visible"/>
                                      </p:to>
                                    </p:set>
                                    <p:animEffect transition="in" filter="wipe(left)">
                                      <p:cBhvr>
                                        <p:cTn id="28" dur="500"/>
                                        <p:tgtEl>
                                          <p:spTgt spid="53251">
                                            <p:txEl>
                                              <p:pRg st="7" end="7"/>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53251">
                                            <p:txEl>
                                              <p:pRg st="8" end="8"/>
                                            </p:txEl>
                                          </p:spTgt>
                                        </p:tgtEl>
                                        <p:attrNameLst>
                                          <p:attrName>style.visibility</p:attrName>
                                        </p:attrNameLst>
                                      </p:cBhvr>
                                      <p:to>
                                        <p:strVal val="visible"/>
                                      </p:to>
                                    </p:set>
                                    <p:animEffect transition="in" filter="wipe(left)">
                                      <p:cBhvr>
                                        <p:cTn id="31" dur="500"/>
                                        <p:tgtEl>
                                          <p:spTgt spid="53251">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1"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GB" smtClean="0">
                <a:latin typeface="Palatino" charset="0"/>
              </a:rPr>
              <a:t>Where in the brain is autism?</a:t>
            </a:r>
          </a:p>
        </p:txBody>
      </p:sp>
      <p:sp>
        <p:nvSpPr>
          <p:cNvPr id="39939" name="Rectangle 3"/>
          <p:cNvSpPr>
            <a:spLocks noGrp="1" noChangeArrowheads="1"/>
          </p:cNvSpPr>
          <p:nvPr>
            <p:ph idx="1"/>
          </p:nvPr>
        </p:nvSpPr>
        <p:spPr/>
        <p:txBody>
          <a:bodyPr/>
          <a:lstStyle/>
          <a:p>
            <a:r>
              <a:rPr lang="en-GB" smtClean="0">
                <a:latin typeface="Palatino" charset="0"/>
              </a:rPr>
              <a:t>Likely that </a:t>
            </a:r>
            <a:r>
              <a:rPr lang="en-GB" b="1" smtClean="0">
                <a:latin typeface="Palatino" charset="0"/>
              </a:rPr>
              <a:t>several functional neural loops are  implicated</a:t>
            </a:r>
            <a:r>
              <a:rPr lang="en-GB" smtClean="0">
                <a:latin typeface="Palatino" charset="0"/>
              </a:rPr>
              <a:t> and that all impinge on neurocognitive/social cognitive functions that are crucially (but possibly not specifically) impaired in autism </a:t>
            </a:r>
          </a:p>
          <a:p>
            <a:pPr lvl="1"/>
            <a:r>
              <a:rPr lang="en-GB" smtClean="0">
                <a:latin typeface="Palatino" charset="0"/>
              </a:rPr>
              <a:t>(Gillberg 1999, Gillberg &amp; Coleman 2000)</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9939">
                                            <p:txEl>
                                              <p:pRg st="0" end="0"/>
                                            </p:txEl>
                                          </p:spTgt>
                                        </p:tgtEl>
                                        <p:attrNameLst>
                                          <p:attrName>style.visibility</p:attrName>
                                        </p:attrNameLst>
                                      </p:cBhvr>
                                      <p:to>
                                        <p:strVal val="visible"/>
                                      </p:to>
                                    </p:set>
                                    <p:animEffect transition="in" filter="wipe(left)">
                                      <p:cBhvr>
                                        <p:cTn id="7" dur="500"/>
                                        <p:tgtEl>
                                          <p:spTgt spid="39939">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9939">
                                            <p:txEl>
                                              <p:pRg st="1" end="1"/>
                                            </p:txEl>
                                          </p:spTgt>
                                        </p:tgtEl>
                                        <p:attrNameLst>
                                          <p:attrName>style.visibility</p:attrName>
                                        </p:attrNameLst>
                                      </p:cBhvr>
                                      <p:to>
                                        <p:strVal val="visible"/>
                                      </p:to>
                                    </p:set>
                                    <p:animEffect transition="in" filter="wipe(left)">
                                      <p:cBhvr>
                                        <p:cTn id="10" dur="500"/>
                                        <p:tgtEl>
                                          <p:spTgt spid="3993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9"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2"/>
          <p:cNvSpPr>
            <a:spLocks noGrp="1" noChangeArrowheads="1"/>
          </p:cNvSpPr>
          <p:nvPr>
            <p:ph type="title"/>
          </p:nvPr>
        </p:nvSpPr>
        <p:spPr/>
        <p:txBody>
          <a:bodyPr/>
          <a:lstStyle/>
          <a:p>
            <a:pPr eaLnBrk="1" hangingPunct="1"/>
            <a:r>
              <a:rPr lang="en-US" smtClean="0"/>
              <a:t>Biological Implications</a:t>
            </a:r>
          </a:p>
        </p:txBody>
      </p:sp>
      <p:sp>
        <p:nvSpPr>
          <p:cNvPr id="24580" name="Rectangle 3"/>
          <p:cNvSpPr>
            <a:spLocks noGrp="1" noChangeArrowheads="1"/>
          </p:cNvSpPr>
          <p:nvPr>
            <p:ph idx="1"/>
          </p:nvPr>
        </p:nvSpPr>
        <p:spPr/>
        <p:txBody>
          <a:bodyPr/>
          <a:lstStyle/>
          <a:p>
            <a:pPr eaLnBrk="1" hangingPunct="1"/>
            <a:r>
              <a:rPr lang="en-US" smtClean="0"/>
              <a:t>Limbic System</a:t>
            </a:r>
          </a:p>
          <a:p>
            <a:pPr lvl="2" eaLnBrk="1" hangingPunct="1"/>
            <a:r>
              <a:rPr lang="en-US" smtClean="0"/>
              <a:t>Memory</a:t>
            </a:r>
          </a:p>
          <a:p>
            <a:pPr lvl="1" eaLnBrk="1" hangingPunct="1"/>
            <a:endParaRPr lang="en-US" smtClean="0"/>
          </a:p>
          <a:p>
            <a:pPr lvl="2" eaLnBrk="1" hangingPunct="1"/>
            <a:r>
              <a:rPr lang="en-US" smtClean="0"/>
              <a:t>Learning</a:t>
            </a:r>
          </a:p>
          <a:p>
            <a:pPr lvl="1" eaLnBrk="1" hangingPunct="1"/>
            <a:endParaRPr lang="en-US" smtClean="0"/>
          </a:p>
          <a:p>
            <a:pPr lvl="2" eaLnBrk="1" hangingPunct="1"/>
            <a:r>
              <a:rPr lang="en-US" smtClean="0"/>
              <a:t>Emotion</a:t>
            </a:r>
          </a:p>
          <a:p>
            <a:pPr lvl="1" eaLnBrk="1" hangingPunct="1"/>
            <a:endParaRPr lang="en-US" smtClean="0"/>
          </a:p>
          <a:p>
            <a:pPr lvl="2" eaLnBrk="1" hangingPunct="1"/>
            <a:r>
              <a:rPr lang="en-US" smtClean="0"/>
              <a:t>Behavior</a:t>
            </a:r>
          </a:p>
        </p:txBody>
      </p:sp>
      <p:sp>
        <p:nvSpPr>
          <p:cNvPr id="24578" name="Footer Placeholder 4"/>
          <p:cNvSpPr>
            <a:spLocks noGrp="1"/>
          </p:cNvSpPr>
          <p:nvPr>
            <p:ph type="ftr" sz="quarter" idx="11"/>
          </p:nvPr>
        </p:nvSpPr>
        <p:spPr>
          <a:noFill/>
        </p:spPr>
        <p:txBody>
          <a:bodyPr/>
          <a:lstStyle>
            <a:lvl1pPr>
              <a:defRPr>
                <a:solidFill>
                  <a:srgbClr val="219797"/>
                </a:solidFill>
                <a:latin typeface="Arial" charset="0"/>
              </a:defRPr>
            </a:lvl1pPr>
            <a:lvl2pPr marL="742950" indent="-285750">
              <a:defRPr>
                <a:solidFill>
                  <a:srgbClr val="219797"/>
                </a:solidFill>
                <a:latin typeface="Arial" charset="0"/>
              </a:defRPr>
            </a:lvl2pPr>
            <a:lvl3pPr marL="1143000" indent="-228600">
              <a:defRPr>
                <a:solidFill>
                  <a:srgbClr val="219797"/>
                </a:solidFill>
                <a:latin typeface="Arial" charset="0"/>
              </a:defRPr>
            </a:lvl3pPr>
            <a:lvl4pPr marL="1600200" indent="-228600">
              <a:defRPr>
                <a:solidFill>
                  <a:srgbClr val="219797"/>
                </a:solidFill>
                <a:latin typeface="Arial" charset="0"/>
              </a:defRPr>
            </a:lvl4pPr>
            <a:lvl5pPr marL="2057400" indent="-228600">
              <a:defRPr>
                <a:solidFill>
                  <a:srgbClr val="219797"/>
                </a:solidFill>
                <a:latin typeface="Arial" charset="0"/>
              </a:defRPr>
            </a:lvl5pPr>
            <a:lvl6pPr marL="2514600" indent="-228600" eaLnBrk="0" fontAlgn="base" hangingPunct="0">
              <a:spcBef>
                <a:spcPct val="0"/>
              </a:spcBef>
              <a:spcAft>
                <a:spcPct val="0"/>
              </a:spcAft>
              <a:defRPr>
                <a:solidFill>
                  <a:srgbClr val="219797"/>
                </a:solidFill>
                <a:latin typeface="Arial" charset="0"/>
              </a:defRPr>
            </a:lvl6pPr>
            <a:lvl7pPr marL="2971800" indent="-228600" eaLnBrk="0" fontAlgn="base" hangingPunct="0">
              <a:spcBef>
                <a:spcPct val="0"/>
              </a:spcBef>
              <a:spcAft>
                <a:spcPct val="0"/>
              </a:spcAft>
              <a:defRPr>
                <a:solidFill>
                  <a:srgbClr val="219797"/>
                </a:solidFill>
                <a:latin typeface="Arial" charset="0"/>
              </a:defRPr>
            </a:lvl7pPr>
            <a:lvl8pPr marL="3429000" indent="-228600" eaLnBrk="0" fontAlgn="base" hangingPunct="0">
              <a:spcBef>
                <a:spcPct val="0"/>
              </a:spcBef>
              <a:spcAft>
                <a:spcPct val="0"/>
              </a:spcAft>
              <a:defRPr>
                <a:solidFill>
                  <a:srgbClr val="219797"/>
                </a:solidFill>
                <a:latin typeface="Arial" charset="0"/>
              </a:defRPr>
            </a:lvl8pPr>
            <a:lvl9pPr marL="3886200" indent="-228600" eaLnBrk="0" fontAlgn="base" hangingPunct="0">
              <a:spcBef>
                <a:spcPct val="0"/>
              </a:spcBef>
              <a:spcAft>
                <a:spcPct val="0"/>
              </a:spcAft>
              <a:defRPr>
                <a:solidFill>
                  <a:srgbClr val="219797"/>
                </a:solidFill>
                <a:latin typeface="Arial" charset="0"/>
              </a:defRPr>
            </a:lvl9pPr>
          </a:lstStyle>
          <a:p>
            <a:r>
              <a:rPr lang="en-US" smtClean="0">
                <a:solidFill>
                  <a:schemeClr val="tx1"/>
                </a:solidFill>
              </a:rPr>
              <a:t>Patricia Rakovic MA CCC/SLP</a:t>
            </a:r>
          </a:p>
        </p:txBody>
      </p:sp>
      <p:pic>
        <p:nvPicPr>
          <p:cNvPr id="24581" name="Picture 4" descr="limbic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200" y="1981200"/>
            <a:ext cx="4191000" cy="4038600"/>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Footer Placeholder 2"/>
          <p:cNvSpPr>
            <a:spLocks noGrp="1"/>
          </p:cNvSpPr>
          <p:nvPr>
            <p:ph type="ftr" sz="quarter" idx="11"/>
          </p:nvPr>
        </p:nvSpPr>
        <p:spPr>
          <a:noFill/>
        </p:spPr>
        <p:txBody>
          <a:bodyPr/>
          <a:lstStyle>
            <a:lvl1pPr>
              <a:defRPr>
                <a:solidFill>
                  <a:srgbClr val="219797"/>
                </a:solidFill>
                <a:latin typeface="Arial" charset="0"/>
              </a:defRPr>
            </a:lvl1pPr>
            <a:lvl2pPr marL="742950" indent="-285750">
              <a:defRPr>
                <a:solidFill>
                  <a:srgbClr val="219797"/>
                </a:solidFill>
                <a:latin typeface="Arial" charset="0"/>
              </a:defRPr>
            </a:lvl2pPr>
            <a:lvl3pPr marL="1143000" indent="-228600">
              <a:defRPr>
                <a:solidFill>
                  <a:srgbClr val="219797"/>
                </a:solidFill>
                <a:latin typeface="Arial" charset="0"/>
              </a:defRPr>
            </a:lvl3pPr>
            <a:lvl4pPr marL="1600200" indent="-228600">
              <a:defRPr>
                <a:solidFill>
                  <a:srgbClr val="219797"/>
                </a:solidFill>
                <a:latin typeface="Arial" charset="0"/>
              </a:defRPr>
            </a:lvl4pPr>
            <a:lvl5pPr marL="2057400" indent="-228600">
              <a:defRPr>
                <a:solidFill>
                  <a:srgbClr val="219797"/>
                </a:solidFill>
                <a:latin typeface="Arial" charset="0"/>
              </a:defRPr>
            </a:lvl5pPr>
            <a:lvl6pPr marL="2514600" indent="-228600" eaLnBrk="0" fontAlgn="base" hangingPunct="0">
              <a:spcBef>
                <a:spcPct val="0"/>
              </a:spcBef>
              <a:spcAft>
                <a:spcPct val="0"/>
              </a:spcAft>
              <a:defRPr>
                <a:solidFill>
                  <a:srgbClr val="219797"/>
                </a:solidFill>
                <a:latin typeface="Arial" charset="0"/>
              </a:defRPr>
            </a:lvl6pPr>
            <a:lvl7pPr marL="2971800" indent="-228600" eaLnBrk="0" fontAlgn="base" hangingPunct="0">
              <a:spcBef>
                <a:spcPct val="0"/>
              </a:spcBef>
              <a:spcAft>
                <a:spcPct val="0"/>
              </a:spcAft>
              <a:defRPr>
                <a:solidFill>
                  <a:srgbClr val="219797"/>
                </a:solidFill>
                <a:latin typeface="Arial" charset="0"/>
              </a:defRPr>
            </a:lvl7pPr>
            <a:lvl8pPr marL="3429000" indent="-228600" eaLnBrk="0" fontAlgn="base" hangingPunct="0">
              <a:spcBef>
                <a:spcPct val="0"/>
              </a:spcBef>
              <a:spcAft>
                <a:spcPct val="0"/>
              </a:spcAft>
              <a:defRPr>
                <a:solidFill>
                  <a:srgbClr val="219797"/>
                </a:solidFill>
                <a:latin typeface="Arial" charset="0"/>
              </a:defRPr>
            </a:lvl8pPr>
            <a:lvl9pPr marL="3886200" indent="-228600" eaLnBrk="0" fontAlgn="base" hangingPunct="0">
              <a:spcBef>
                <a:spcPct val="0"/>
              </a:spcBef>
              <a:spcAft>
                <a:spcPct val="0"/>
              </a:spcAft>
              <a:defRPr>
                <a:solidFill>
                  <a:srgbClr val="219797"/>
                </a:solidFill>
                <a:latin typeface="Arial" charset="0"/>
              </a:defRPr>
            </a:lvl9pPr>
          </a:lstStyle>
          <a:p>
            <a:r>
              <a:rPr lang="en-US" smtClean="0">
                <a:solidFill>
                  <a:schemeClr val="tx1"/>
                </a:solidFill>
              </a:rPr>
              <a:t>Patricia Rakovic MA CCC/SLP</a:t>
            </a:r>
          </a:p>
        </p:txBody>
      </p:sp>
      <p:sp>
        <p:nvSpPr>
          <p:cNvPr id="26627" name="Rectangle 2"/>
          <p:cNvSpPr>
            <a:spLocks noChangeArrowheads="1"/>
          </p:cNvSpPr>
          <p:nvPr/>
        </p:nvSpPr>
        <p:spPr bwMode="auto">
          <a:xfrm>
            <a:off x="0" y="533400"/>
            <a:ext cx="4800600" cy="1143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r>
              <a:rPr lang="en-US" sz="4400">
                <a:solidFill>
                  <a:schemeClr val="tx2"/>
                </a:solidFill>
                <a:latin typeface="Times New Roman" pitchFamily="18" charset="0"/>
              </a:rPr>
              <a:t>Biological Implications</a:t>
            </a:r>
          </a:p>
        </p:txBody>
      </p:sp>
      <p:sp>
        <p:nvSpPr>
          <p:cNvPr id="26628" name="Rectangle 3"/>
          <p:cNvSpPr>
            <a:spLocks noChangeArrowheads="1"/>
          </p:cNvSpPr>
          <p:nvPr/>
        </p:nvSpPr>
        <p:spPr bwMode="auto">
          <a:xfrm>
            <a:off x="304800" y="1981200"/>
            <a:ext cx="6019800" cy="44196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eaLnBrk="1" hangingPunct="1">
              <a:spcBef>
                <a:spcPct val="20000"/>
              </a:spcBef>
              <a:buClr>
                <a:schemeClr val="tx2"/>
              </a:buClr>
              <a:buSzPct val="90000"/>
              <a:buFont typeface="Symbol" pitchFamily="18" charset="2"/>
              <a:buChar char="¨"/>
            </a:pPr>
            <a:r>
              <a:rPr lang="en-US" sz="3200">
                <a:solidFill>
                  <a:schemeClr val="tx1"/>
                </a:solidFill>
                <a:latin typeface="Times New Roman" pitchFamily="18" charset="0"/>
              </a:rPr>
              <a:t>Cerebellum involves</a:t>
            </a:r>
          </a:p>
          <a:p>
            <a:pPr marL="342900" indent="-342900" eaLnBrk="1" hangingPunct="1">
              <a:spcBef>
                <a:spcPct val="20000"/>
              </a:spcBef>
              <a:buClr>
                <a:schemeClr val="tx2"/>
              </a:buClr>
              <a:buSzPct val="90000"/>
              <a:buFont typeface="Symbol" pitchFamily="18" charset="2"/>
              <a:buNone/>
            </a:pPr>
            <a:endParaRPr lang="en-US" sz="3200">
              <a:solidFill>
                <a:schemeClr val="tx1"/>
              </a:solidFill>
              <a:latin typeface="Times New Roman" pitchFamily="18" charset="0"/>
            </a:endParaRPr>
          </a:p>
          <a:p>
            <a:pPr marL="1143000" lvl="2" indent="-228600" eaLnBrk="1" hangingPunct="1">
              <a:spcBef>
                <a:spcPct val="20000"/>
              </a:spcBef>
            </a:pPr>
            <a:r>
              <a:rPr lang="en-US" sz="3200">
                <a:solidFill>
                  <a:schemeClr val="tx1"/>
                </a:solidFill>
                <a:latin typeface="Times New Roman" pitchFamily="18" charset="0"/>
              </a:rPr>
              <a:t>Modulating Sensory Input</a:t>
            </a:r>
          </a:p>
          <a:p>
            <a:pPr marL="342900" indent="-342900" eaLnBrk="1" hangingPunct="1">
              <a:spcBef>
                <a:spcPct val="20000"/>
              </a:spcBef>
            </a:pPr>
            <a:endParaRPr lang="en-US" sz="3200">
              <a:solidFill>
                <a:schemeClr val="tx1"/>
              </a:solidFill>
              <a:latin typeface="Times New Roman" pitchFamily="18" charset="0"/>
            </a:endParaRPr>
          </a:p>
          <a:p>
            <a:pPr marL="1143000" lvl="2" indent="-228600" eaLnBrk="1" hangingPunct="1">
              <a:spcBef>
                <a:spcPct val="20000"/>
              </a:spcBef>
            </a:pPr>
            <a:r>
              <a:rPr lang="en-US" sz="3200">
                <a:solidFill>
                  <a:schemeClr val="tx1"/>
                </a:solidFill>
                <a:latin typeface="Times New Roman" pitchFamily="18" charset="0"/>
              </a:rPr>
              <a:t>The Coordination of Muscles</a:t>
            </a:r>
          </a:p>
          <a:p>
            <a:pPr marL="1143000" lvl="2" indent="-228600" eaLnBrk="1" hangingPunct="1">
              <a:spcBef>
                <a:spcPct val="20000"/>
              </a:spcBef>
            </a:pPr>
            <a:endParaRPr lang="en-US" sz="3200">
              <a:solidFill>
                <a:schemeClr val="tx1"/>
              </a:solidFill>
              <a:latin typeface="Times New Roman" pitchFamily="18" charset="0"/>
            </a:endParaRPr>
          </a:p>
          <a:p>
            <a:pPr marL="1143000" lvl="2" indent="-228600" eaLnBrk="1" hangingPunct="1">
              <a:spcBef>
                <a:spcPct val="20000"/>
              </a:spcBef>
            </a:pPr>
            <a:r>
              <a:rPr lang="en-US" sz="3200">
                <a:solidFill>
                  <a:schemeClr val="tx1"/>
                </a:solidFill>
                <a:latin typeface="Times New Roman" pitchFamily="18" charset="0"/>
              </a:rPr>
              <a:t>The  Maintenance of Balance</a:t>
            </a:r>
          </a:p>
        </p:txBody>
      </p:sp>
      <p:pic>
        <p:nvPicPr>
          <p:cNvPr id="26629" name="Picture 4" descr="fig2-pr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304800"/>
            <a:ext cx="4343400" cy="270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0" name="Picture 5" descr="cerebellum"/>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8400" y="3352800"/>
            <a:ext cx="289560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Rectangle 2"/>
          <p:cNvSpPr>
            <a:spLocks noGrp="1" noChangeArrowheads="1"/>
          </p:cNvSpPr>
          <p:nvPr>
            <p:ph type="title"/>
          </p:nvPr>
        </p:nvSpPr>
        <p:spPr>
          <a:xfrm>
            <a:off x="533400" y="381000"/>
            <a:ext cx="8229600" cy="1295400"/>
          </a:xfrm>
        </p:spPr>
        <p:txBody>
          <a:bodyPr>
            <a:normAutofit fontScale="90000"/>
          </a:bodyPr>
          <a:lstStyle/>
          <a:p>
            <a:pPr algn="ctr" eaLnBrk="1" hangingPunct="1"/>
            <a:r>
              <a:rPr lang="en-US" dirty="0" smtClean="0"/>
              <a:t>Communication Characteristics in Children with ASD</a:t>
            </a:r>
          </a:p>
        </p:txBody>
      </p:sp>
      <p:sp>
        <p:nvSpPr>
          <p:cNvPr id="30725" name="Rectangle 3"/>
          <p:cNvSpPr>
            <a:spLocks noGrp="1" noChangeArrowheads="1"/>
          </p:cNvSpPr>
          <p:nvPr>
            <p:ph idx="1"/>
          </p:nvPr>
        </p:nvSpPr>
        <p:spPr>
          <a:xfrm>
            <a:off x="457200" y="1905000"/>
            <a:ext cx="7924800" cy="4114800"/>
          </a:xfrm>
        </p:spPr>
        <p:txBody>
          <a:bodyPr/>
          <a:lstStyle/>
          <a:p>
            <a:pPr eaLnBrk="1" hangingPunct="1"/>
            <a:r>
              <a:rPr lang="en-US" sz="2400" dirty="0" err="1" smtClean="0"/>
              <a:t>Echolalic</a:t>
            </a:r>
            <a:endParaRPr lang="en-US" sz="2400" dirty="0" smtClean="0"/>
          </a:p>
          <a:p>
            <a:pPr eaLnBrk="1" hangingPunct="1"/>
            <a:r>
              <a:rPr lang="en-US" sz="2400" dirty="0" smtClean="0"/>
              <a:t>Disorganized processing of information</a:t>
            </a:r>
          </a:p>
          <a:p>
            <a:pPr eaLnBrk="1" hangingPunct="1"/>
            <a:r>
              <a:rPr lang="en-US" sz="2400" dirty="0" smtClean="0"/>
              <a:t>Atypical interactions</a:t>
            </a:r>
          </a:p>
          <a:p>
            <a:pPr eaLnBrk="1" hangingPunct="1"/>
            <a:r>
              <a:rPr lang="en-US" sz="2400" dirty="0" smtClean="0"/>
              <a:t>Spontaneous vs. elicited imitation</a:t>
            </a:r>
          </a:p>
          <a:p>
            <a:pPr eaLnBrk="1" hangingPunct="1"/>
            <a:r>
              <a:rPr lang="en-US" sz="2400" dirty="0" smtClean="0"/>
              <a:t> Limited use of non verbal behavior</a:t>
            </a:r>
          </a:p>
          <a:p>
            <a:pPr lvl="1" eaLnBrk="1" hangingPunct="1"/>
            <a:r>
              <a:rPr lang="en-US" sz="2400" dirty="0" smtClean="0"/>
              <a:t>Gestures</a:t>
            </a:r>
          </a:p>
          <a:p>
            <a:pPr lvl="1" eaLnBrk="1" hangingPunct="1"/>
            <a:r>
              <a:rPr lang="en-US" sz="2400" dirty="0" smtClean="0"/>
              <a:t>Eye-gaze</a:t>
            </a:r>
          </a:p>
          <a:p>
            <a:pPr lvl="1" eaLnBrk="1" hangingPunct="1"/>
            <a:r>
              <a:rPr lang="en-US" sz="2400" dirty="0" smtClean="0"/>
              <a:t>Point</a:t>
            </a:r>
          </a:p>
          <a:p>
            <a:pPr lvl="1" eaLnBrk="1" hangingPunct="1"/>
            <a:endParaRPr lang="en-US" dirty="0" smtClean="0"/>
          </a:p>
        </p:txBody>
      </p:sp>
      <p:sp>
        <p:nvSpPr>
          <p:cNvPr id="30723" name="Slide Number Placeholder 5"/>
          <p:cNvSpPr>
            <a:spLocks noGrp="1"/>
          </p:cNvSpPr>
          <p:nvPr>
            <p:ph type="sldNum" sz="quarter" idx="12"/>
          </p:nvPr>
        </p:nvSpPr>
        <p:spPr>
          <a:noFill/>
        </p:spPr>
        <p:txBody>
          <a:bodyPr/>
          <a:lstStyle>
            <a:lvl1pPr>
              <a:defRPr>
                <a:solidFill>
                  <a:srgbClr val="219797"/>
                </a:solidFill>
                <a:latin typeface="Arial" charset="0"/>
              </a:defRPr>
            </a:lvl1pPr>
            <a:lvl2pPr marL="742950" indent="-285750">
              <a:defRPr>
                <a:solidFill>
                  <a:srgbClr val="219797"/>
                </a:solidFill>
                <a:latin typeface="Arial" charset="0"/>
              </a:defRPr>
            </a:lvl2pPr>
            <a:lvl3pPr marL="1143000" indent="-228600">
              <a:defRPr>
                <a:solidFill>
                  <a:srgbClr val="219797"/>
                </a:solidFill>
                <a:latin typeface="Arial" charset="0"/>
              </a:defRPr>
            </a:lvl3pPr>
            <a:lvl4pPr marL="1600200" indent="-228600">
              <a:defRPr>
                <a:solidFill>
                  <a:srgbClr val="219797"/>
                </a:solidFill>
                <a:latin typeface="Arial" charset="0"/>
              </a:defRPr>
            </a:lvl4pPr>
            <a:lvl5pPr marL="2057400" indent="-228600">
              <a:defRPr>
                <a:solidFill>
                  <a:srgbClr val="219797"/>
                </a:solidFill>
                <a:latin typeface="Arial" charset="0"/>
              </a:defRPr>
            </a:lvl5pPr>
            <a:lvl6pPr marL="2514600" indent="-228600" eaLnBrk="0" fontAlgn="base" hangingPunct="0">
              <a:spcBef>
                <a:spcPct val="0"/>
              </a:spcBef>
              <a:spcAft>
                <a:spcPct val="0"/>
              </a:spcAft>
              <a:defRPr>
                <a:solidFill>
                  <a:srgbClr val="219797"/>
                </a:solidFill>
                <a:latin typeface="Arial" charset="0"/>
              </a:defRPr>
            </a:lvl6pPr>
            <a:lvl7pPr marL="2971800" indent="-228600" eaLnBrk="0" fontAlgn="base" hangingPunct="0">
              <a:spcBef>
                <a:spcPct val="0"/>
              </a:spcBef>
              <a:spcAft>
                <a:spcPct val="0"/>
              </a:spcAft>
              <a:defRPr>
                <a:solidFill>
                  <a:srgbClr val="219797"/>
                </a:solidFill>
                <a:latin typeface="Arial" charset="0"/>
              </a:defRPr>
            </a:lvl7pPr>
            <a:lvl8pPr marL="3429000" indent="-228600" eaLnBrk="0" fontAlgn="base" hangingPunct="0">
              <a:spcBef>
                <a:spcPct val="0"/>
              </a:spcBef>
              <a:spcAft>
                <a:spcPct val="0"/>
              </a:spcAft>
              <a:defRPr>
                <a:solidFill>
                  <a:srgbClr val="219797"/>
                </a:solidFill>
                <a:latin typeface="Arial" charset="0"/>
              </a:defRPr>
            </a:lvl8pPr>
            <a:lvl9pPr marL="3886200" indent="-228600" eaLnBrk="0" fontAlgn="base" hangingPunct="0">
              <a:spcBef>
                <a:spcPct val="0"/>
              </a:spcBef>
              <a:spcAft>
                <a:spcPct val="0"/>
              </a:spcAft>
              <a:defRPr>
                <a:solidFill>
                  <a:srgbClr val="219797"/>
                </a:solidFill>
                <a:latin typeface="Arial" charset="0"/>
              </a:defRPr>
            </a:lvl9pPr>
          </a:lstStyle>
          <a:p>
            <a:fld id="{8EF3E6D2-6AFD-40CF-85AD-5B2C1930E532}" type="slidenum">
              <a:rPr lang="en-US" smtClean="0">
                <a:solidFill>
                  <a:schemeClr val="tx1"/>
                </a:solidFill>
              </a:rPr>
              <a:pPr/>
              <a:t>8</a:t>
            </a:fld>
            <a:endParaRPr lang="en-US" smtClean="0">
              <a:solidFill>
                <a:schemeClr val="tx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52400"/>
            <a:ext cx="8382000" cy="1524000"/>
          </a:xfrm>
        </p:spPr>
        <p:txBody>
          <a:bodyPr>
            <a:normAutofit fontScale="90000"/>
          </a:bodyPr>
          <a:lstStyle/>
          <a:p>
            <a:pPr algn="ctr"/>
            <a:r>
              <a:rPr lang="en-US" dirty="0"/>
              <a:t>The Role of </a:t>
            </a:r>
            <a:r>
              <a:rPr lang="en-US" dirty="0" smtClean="0"/>
              <a:t>Language Development </a:t>
            </a:r>
            <a:r>
              <a:rPr lang="en-US" dirty="0"/>
              <a:t>in ASD</a:t>
            </a:r>
            <a:br>
              <a:rPr lang="en-US" dirty="0"/>
            </a:br>
            <a:endParaRPr lang="en-US" dirty="0"/>
          </a:p>
        </p:txBody>
      </p:sp>
      <p:sp>
        <p:nvSpPr>
          <p:cNvPr id="5" name="Content Placeholder 4"/>
          <p:cNvSpPr>
            <a:spLocks noGrp="1"/>
          </p:cNvSpPr>
          <p:nvPr>
            <p:ph idx="1"/>
          </p:nvPr>
        </p:nvSpPr>
        <p:spPr>
          <a:xfrm>
            <a:off x="152400" y="1371600"/>
            <a:ext cx="8763000" cy="5410200"/>
          </a:xfrm>
          <a:solidFill>
            <a:schemeClr val="bg1"/>
          </a:solidFill>
        </p:spPr>
        <p:txBody>
          <a:bodyPr>
            <a:normAutofit/>
          </a:bodyPr>
          <a:lstStyle/>
          <a:p>
            <a:r>
              <a:rPr lang="en-US" dirty="0" smtClean="0"/>
              <a:t>•</a:t>
            </a:r>
            <a:r>
              <a:rPr lang="en-US" dirty="0"/>
              <a:t>Communication deficits are a primary characteristic of ASD (APA, 1994)</a:t>
            </a:r>
          </a:p>
          <a:p>
            <a:r>
              <a:rPr lang="en-US" dirty="0"/>
              <a:t>•Until recently, 50% of children with ASD did not develop spoken language (</a:t>
            </a:r>
            <a:r>
              <a:rPr lang="en-US" dirty="0" err="1"/>
              <a:t>Tager-Flusberg</a:t>
            </a:r>
            <a:r>
              <a:rPr lang="en-US" dirty="0"/>
              <a:t> et al., 2005)</a:t>
            </a:r>
          </a:p>
          <a:p>
            <a:r>
              <a:rPr lang="en-US" dirty="0"/>
              <a:t>–Do not use gestures or other forms of communication to compensate</a:t>
            </a:r>
          </a:p>
          <a:p>
            <a:r>
              <a:rPr lang="en-US" dirty="0"/>
              <a:t>•Achievement of spoken language by age 6, along with IQ, is the strongest predictor of good outcome (e.g., </a:t>
            </a:r>
            <a:r>
              <a:rPr lang="en-US" dirty="0" err="1"/>
              <a:t>Howlin</a:t>
            </a:r>
            <a:r>
              <a:rPr lang="en-US" dirty="0"/>
              <a:t>, 2005).</a:t>
            </a:r>
          </a:p>
        </p:txBody>
      </p:sp>
    </p:spTree>
    <p:extLst>
      <p:ext uri="{BB962C8B-B14F-4D97-AF65-F5344CB8AC3E}">
        <p14:creationId xmlns:p14="http://schemas.microsoft.com/office/powerpoint/2010/main" val="382251029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57</TotalTime>
  <Words>805</Words>
  <Application>Microsoft Office PowerPoint</Application>
  <PresentationFormat>On-screen Show (4:3)</PresentationFormat>
  <Paragraphs>130</Paragraphs>
  <Slides>16</Slides>
  <Notes>8</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Where in the brain is autism?</vt:lpstr>
      <vt:lpstr>PowerPoint Presentation</vt:lpstr>
      <vt:lpstr>Where in the brain is autism?</vt:lpstr>
      <vt:lpstr>Where in the brain is autism?</vt:lpstr>
      <vt:lpstr>Where in the brain is autism?</vt:lpstr>
      <vt:lpstr>Biological Implications</vt:lpstr>
      <vt:lpstr>PowerPoint Presentation</vt:lpstr>
      <vt:lpstr>Communication Characteristics in Children with ASD</vt:lpstr>
      <vt:lpstr>The Role of Language Development in ASD </vt:lpstr>
      <vt:lpstr>Oral Motor Problems</vt:lpstr>
      <vt:lpstr>PowerPoint Presentation</vt:lpstr>
      <vt:lpstr>Communication Problems</vt:lpstr>
      <vt:lpstr>PowerPoint Presentation</vt:lpstr>
      <vt:lpstr>PowerPoint Presentation</vt:lpstr>
      <vt:lpstr>Difficulty Reading Social Cues</vt:lpstr>
      <vt:lpstr>Difficulty Reading Social Cues</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Patricia</dc:creator>
  <cp:lastModifiedBy>Patricia</cp:lastModifiedBy>
  <cp:revision>2</cp:revision>
  <dcterms:created xsi:type="dcterms:W3CDTF">2011-12-16T10:07:40Z</dcterms:created>
  <dcterms:modified xsi:type="dcterms:W3CDTF">2011-12-16T11:05:28Z</dcterms:modified>
</cp:coreProperties>
</file>